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  <p:sldId id="392" r:id="rId138"/>
    <p:sldId id="393" r:id="rId139"/>
    <p:sldId id="394" r:id="rId140"/>
    <p:sldId id="395" r:id="rId141"/>
    <p:sldId id="396" r:id="rId142"/>
    <p:sldId id="397" r:id="rId143"/>
    <p:sldId id="398" r:id="rId144"/>
    <p:sldId id="399" r:id="rId145"/>
    <p:sldId id="400" r:id="rId146"/>
    <p:sldId id="401" r:id="rId147"/>
    <p:sldId id="402" r:id="rId148"/>
    <p:sldId id="403" r:id="rId149"/>
    <p:sldId id="404" r:id="rId150"/>
    <p:sldId id="405" r:id="rId151"/>
    <p:sldId id="406" r:id="rId152"/>
    <p:sldId id="407" r:id="rId153"/>
    <p:sldId id="408" r:id="rId154"/>
    <p:sldId id="409" r:id="rId155"/>
    <p:sldId id="410" r:id="rId156"/>
    <p:sldId id="411" r:id="rId157"/>
    <p:sldId id="412" r:id="rId158"/>
    <p:sldId id="413" r:id="rId159"/>
    <p:sldId id="414" r:id="rId160"/>
    <p:sldId id="415" r:id="rId161"/>
    <p:sldId id="416" r:id="rId162"/>
    <p:sldId id="417" r:id="rId163"/>
    <p:sldId id="418" r:id="rId164"/>
    <p:sldId id="419" r:id="rId165"/>
    <p:sldId id="420" r:id="rId166"/>
    <p:sldId id="421" r:id="rId167"/>
    <p:sldId id="422" r:id="rId168"/>
    <p:sldId id="423" r:id="rId169"/>
    <p:sldId id="424" r:id="rId170"/>
    <p:sldId id="425" r:id="rId171"/>
    <p:sldId id="426" r:id="rId172"/>
    <p:sldId id="427" r:id="rId173"/>
    <p:sldId id="428" r:id="rId174"/>
    <p:sldId id="429" r:id="rId175"/>
    <p:sldId id="430" r:id="rId176"/>
    <p:sldId id="431" r:id="rId177"/>
    <p:sldId id="432" r:id="rId178"/>
    <p:sldId id="433" r:id="rId179"/>
    <p:sldId id="434" r:id="rId180"/>
    <p:sldId id="435" r:id="rId181"/>
    <p:sldId id="436" r:id="rId182"/>
    <p:sldId id="437" r:id="rId183"/>
    <p:sldId id="438" r:id="rId184"/>
    <p:sldId id="439" r:id="rId185"/>
    <p:sldId id="440" r:id="rId186"/>
    <p:sldId id="441" r:id="rId187"/>
    <p:sldId id="442" r:id="rId188"/>
    <p:sldId id="443" r:id="rId189"/>
    <p:sldId id="444" r:id="rId190"/>
    <p:sldId id="445" r:id="rId191"/>
    <p:sldId id="446" r:id="rId192"/>
    <p:sldId id="447" r:id="rId193"/>
    <p:sldId id="448" r:id="rId194"/>
    <p:sldId id="449" r:id="rId195"/>
    <p:sldId id="450" r:id="rId196"/>
    <p:sldId id="451" r:id="rId197"/>
    <p:sldId id="452" r:id="rId198"/>
    <p:sldId id="453" r:id="rId199"/>
    <p:sldId id="454" r:id="rId200"/>
    <p:sldId id="455" r:id="rId201"/>
    <p:sldId id="456" r:id="rId202"/>
    <p:sldId id="457" r:id="rId203"/>
    <p:sldId id="458" r:id="rId204"/>
    <p:sldId id="459" r:id="rId205"/>
    <p:sldId id="460" r:id="rId206"/>
    <p:sldId id="461" r:id="rId207"/>
    <p:sldId id="462" r:id="rId208"/>
    <p:sldId id="463" r:id="rId209"/>
    <p:sldId id="464" r:id="rId210"/>
    <p:sldId id="465" r:id="rId211"/>
    <p:sldId id="466" r:id="rId212"/>
    <p:sldId id="467" r:id="rId213"/>
    <p:sldId id="468" r:id="rId214"/>
    <p:sldId id="469" r:id="rId215"/>
    <p:sldId id="470" r:id="rId216"/>
    <p:sldId id="471" r:id="rId2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9B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32606" autoAdjust="0"/>
    <p:restoredTop sz="94660"/>
  </p:normalViewPr>
  <p:slideViewPr>
    <p:cSldViewPr snapToGrid="0">
      <p:cViewPr>
        <p:scale>
          <a:sx n="80" d="100"/>
          <a:sy n="80" d="100"/>
        </p:scale>
        <p:origin x="48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181" Type="http://schemas.openxmlformats.org/officeDocument/2006/relationships/slide" Target="slides/slide180.xml"/><Relationship Id="rId186" Type="http://schemas.openxmlformats.org/officeDocument/2006/relationships/slide" Target="slides/slide185.xml"/><Relationship Id="rId216" Type="http://schemas.openxmlformats.org/officeDocument/2006/relationships/slide" Target="slides/slide215.xml"/><Relationship Id="rId211" Type="http://schemas.openxmlformats.org/officeDocument/2006/relationships/slide" Target="slides/slide210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slide" Target="slides/slide175.xml"/><Relationship Id="rId192" Type="http://schemas.openxmlformats.org/officeDocument/2006/relationships/slide" Target="slides/slide191.xml"/><Relationship Id="rId197" Type="http://schemas.openxmlformats.org/officeDocument/2006/relationships/slide" Target="slides/slide196.xml"/><Relationship Id="rId206" Type="http://schemas.openxmlformats.org/officeDocument/2006/relationships/slide" Target="slides/slide205.xml"/><Relationship Id="rId201" Type="http://schemas.openxmlformats.org/officeDocument/2006/relationships/slide" Target="slides/slide200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82" Type="http://schemas.openxmlformats.org/officeDocument/2006/relationships/slide" Target="slides/slide181.xml"/><Relationship Id="rId187" Type="http://schemas.openxmlformats.org/officeDocument/2006/relationships/slide" Target="slides/slide186.xml"/><Relationship Id="rId217" Type="http://schemas.openxmlformats.org/officeDocument/2006/relationships/slide" Target="slides/slide2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12" Type="http://schemas.openxmlformats.org/officeDocument/2006/relationships/slide" Target="slides/slide211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2" Type="http://schemas.openxmlformats.org/officeDocument/2006/relationships/slide" Target="slides/slide201.xml"/><Relationship Id="rId207" Type="http://schemas.openxmlformats.org/officeDocument/2006/relationships/slide" Target="slides/slide206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3" Type="http://schemas.openxmlformats.org/officeDocument/2006/relationships/slide" Target="slides/slide212.xml"/><Relationship Id="rId218" Type="http://schemas.openxmlformats.org/officeDocument/2006/relationships/presProps" Target="pres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208" Type="http://schemas.openxmlformats.org/officeDocument/2006/relationships/slide" Target="slides/slide207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219" Type="http://schemas.openxmlformats.org/officeDocument/2006/relationships/viewProps" Target="viewProps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0" Type="http://schemas.openxmlformats.org/officeDocument/2006/relationships/theme" Target="theme/theme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tableStyles" Target="tableStyles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31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138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196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762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038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62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15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32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968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888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950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9B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EC1B6-1403-47B0-9D27-CBCF7C1E5A73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A2A11-DF7C-45AE-A5EE-8E93D8D7A1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201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jp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g"/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g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jp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g"/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g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jpg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jp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jp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jpg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g"/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jp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jp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jp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jpg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jpg"/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jpg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jpg"/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jpg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jpg"/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jpg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jpg"/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jpg"/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jpg"/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jpg"/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g"/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g"/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jpg"/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jpg"/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jpg"/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jpg"/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jpg"/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.jpg"/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jpg"/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jpg"/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jpg"/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jpg"/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jpg"/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jpg"/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jpg"/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jpg"/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g"/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jpg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jpg"/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0" y="408530"/>
            <a:ext cx="12176449" cy="565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20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7"/>
          <a:stretch/>
        </p:blipFill>
        <p:spPr>
          <a:xfrm>
            <a:off x="-17938" y="516835"/>
            <a:ext cx="12232411" cy="5565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57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3"/>
          <a:stretch/>
        </p:blipFill>
        <p:spPr>
          <a:xfrm>
            <a:off x="-19476" y="496957"/>
            <a:ext cx="12211476" cy="575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405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0"/>
          <a:stretch/>
        </p:blipFill>
        <p:spPr>
          <a:xfrm>
            <a:off x="41094" y="649771"/>
            <a:ext cx="12150906" cy="562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37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6"/>
          <a:stretch/>
        </p:blipFill>
        <p:spPr>
          <a:xfrm>
            <a:off x="0" y="506895"/>
            <a:ext cx="12131780" cy="560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387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8843" y="487017"/>
            <a:ext cx="12160044" cy="5705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156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41361" y="621196"/>
            <a:ext cx="12103014" cy="563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21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0" y="583862"/>
            <a:ext cx="12134346" cy="566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921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9"/>
          <a:stretch/>
        </p:blipFill>
        <p:spPr>
          <a:xfrm>
            <a:off x="0" y="609186"/>
            <a:ext cx="12073726" cy="567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161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2" b="1"/>
          <a:stretch/>
        </p:blipFill>
        <p:spPr>
          <a:xfrm>
            <a:off x="0" y="574170"/>
            <a:ext cx="12197917" cy="564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56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6628" y="511220"/>
            <a:ext cx="12198628" cy="569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97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7"/>
          <a:stretch/>
        </p:blipFill>
        <p:spPr>
          <a:xfrm>
            <a:off x="0" y="539460"/>
            <a:ext cx="12196552" cy="569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735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8"/>
          <a:stretch/>
        </p:blipFill>
        <p:spPr>
          <a:xfrm>
            <a:off x="0" y="604405"/>
            <a:ext cx="12194277" cy="568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19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"/>
          <a:stretch/>
        </p:blipFill>
        <p:spPr>
          <a:xfrm>
            <a:off x="-4552" y="574098"/>
            <a:ext cx="12196552" cy="573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995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"/>
          <a:stretch/>
        </p:blipFill>
        <p:spPr>
          <a:xfrm>
            <a:off x="-2277" y="581891"/>
            <a:ext cx="12196552" cy="575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298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3"/>
          <a:stretch/>
        </p:blipFill>
        <p:spPr>
          <a:xfrm>
            <a:off x="-23088" y="581891"/>
            <a:ext cx="12238176" cy="576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570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8"/>
          <a:stretch/>
        </p:blipFill>
        <p:spPr>
          <a:xfrm>
            <a:off x="-23090" y="623455"/>
            <a:ext cx="12215090" cy="57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96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5"/>
          <a:stretch/>
        </p:blipFill>
        <p:spPr>
          <a:xfrm>
            <a:off x="-1" y="602673"/>
            <a:ext cx="12194277" cy="573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5691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"/>
          <a:stretch/>
        </p:blipFill>
        <p:spPr>
          <a:xfrm>
            <a:off x="-2275" y="623455"/>
            <a:ext cx="12217365" cy="5727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918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1"/>
          <a:stretch/>
        </p:blipFill>
        <p:spPr>
          <a:xfrm>
            <a:off x="-2275" y="638175"/>
            <a:ext cx="12194275" cy="565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6482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7"/>
          <a:stretch/>
        </p:blipFill>
        <p:spPr>
          <a:xfrm>
            <a:off x="-2275" y="654627"/>
            <a:ext cx="12194275" cy="568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4943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9"/>
          <a:stretch/>
        </p:blipFill>
        <p:spPr>
          <a:xfrm>
            <a:off x="-1" y="644235"/>
            <a:ext cx="12194277" cy="569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69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4"/>
          <a:stretch/>
        </p:blipFill>
        <p:spPr>
          <a:xfrm>
            <a:off x="-2275" y="665017"/>
            <a:ext cx="12196552" cy="567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232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0"/>
          <a:stretch/>
        </p:blipFill>
        <p:spPr>
          <a:xfrm>
            <a:off x="-2275" y="623455"/>
            <a:ext cx="12196552" cy="5717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356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5"/>
          <a:stretch/>
        </p:blipFill>
        <p:spPr>
          <a:xfrm>
            <a:off x="-2275" y="665018"/>
            <a:ext cx="12194275" cy="567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5414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9"/>
          <a:stretch/>
        </p:blipFill>
        <p:spPr>
          <a:xfrm>
            <a:off x="-2275" y="633845"/>
            <a:ext cx="12196552" cy="570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9980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"/>
          <a:stretch/>
        </p:blipFill>
        <p:spPr>
          <a:xfrm>
            <a:off x="18538" y="613064"/>
            <a:ext cx="12154924" cy="571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5114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6"/>
          <a:stretch/>
        </p:blipFill>
        <p:spPr>
          <a:xfrm>
            <a:off x="-18770" y="583622"/>
            <a:ext cx="12210770" cy="572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6430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3"/>
          <a:stretch/>
        </p:blipFill>
        <p:spPr>
          <a:xfrm>
            <a:off x="0" y="574098"/>
            <a:ext cx="12210772" cy="574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693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8"/>
          <a:stretch/>
        </p:blipFill>
        <p:spPr>
          <a:xfrm>
            <a:off x="-704" y="623455"/>
            <a:ext cx="12192704" cy="571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872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9"/>
          <a:stretch/>
        </p:blipFill>
        <p:spPr>
          <a:xfrm>
            <a:off x="17359" y="654627"/>
            <a:ext cx="12175347" cy="568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3272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8"/>
          <a:stretch/>
        </p:blipFill>
        <p:spPr>
          <a:xfrm>
            <a:off x="16653" y="623453"/>
            <a:ext cx="12175347" cy="5675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355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2"/>
          <a:stretch/>
        </p:blipFill>
        <p:spPr>
          <a:xfrm>
            <a:off x="17359" y="623455"/>
            <a:ext cx="12175347" cy="571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3466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0"/>
          <a:stretch/>
        </p:blipFill>
        <p:spPr>
          <a:xfrm>
            <a:off x="-704" y="613063"/>
            <a:ext cx="12193410" cy="572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9923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2"/>
          <a:stretch/>
        </p:blipFill>
        <p:spPr>
          <a:xfrm>
            <a:off x="17359" y="623455"/>
            <a:ext cx="12175347" cy="571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7555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7"/>
          <a:stretch/>
        </p:blipFill>
        <p:spPr>
          <a:xfrm>
            <a:off x="0" y="727364"/>
            <a:ext cx="12192000" cy="561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18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0" y="508958"/>
            <a:ext cx="12195023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7039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2"/>
          <a:stretch/>
        </p:blipFill>
        <p:spPr>
          <a:xfrm>
            <a:off x="28575" y="598343"/>
            <a:ext cx="12141682" cy="569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677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6"/>
          <a:stretch/>
        </p:blipFill>
        <p:spPr>
          <a:xfrm>
            <a:off x="44768" y="623455"/>
            <a:ext cx="12149662" cy="56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3421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"/>
          <a:stretch/>
        </p:blipFill>
        <p:spPr>
          <a:xfrm>
            <a:off x="3109" y="602673"/>
            <a:ext cx="12188891" cy="572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3152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4"/>
          <a:stretch/>
        </p:blipFill>
        <p:spPr>
          <a:xfrm>
            <a:off x="25686" y="706582"/>
            <a:ext cx="12166314" cy="561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9155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6"/>
          <a:stretch/>
        </p:blipFill>
        <p:spPr>
          <a:xfrm>
            <a:off x="31983" y="666750"/>
            <a:ext cx="12199677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3491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1"/>
          <a:stretch/>
        </p:blipFill>
        <p:spPr>
          <a:xfrm>
            <a:off x="28435" y="696191"/>
            <a:ext cx="12163565" cy="562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9910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6"/>
          <a:stretch/>
        </p:blipFill>
        <p:spPr>
          <a:xfrm>
            <a:off x="0" y="623455"/>
            <a:ext cx="12194430" cy="570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741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2"/>
          <a:stretch/>
        </p:blipFill>
        <p:spPr>
          <a:xfrm>
            <a:off x="14293" y="654627"/>
            <a:ext cx="12138311" cy="5652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2382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"/>
          <a:stretch/>
        </p:blipFill>
        <p:spPr>
          <a:xfrm>
            <a:off x="49982" y="613064"/>
            <a:ext cx="1213340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508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"/>
          <a:stretch/>
        </p:blipFill>
        <p:spPr>
          <a:xfrm>
            <a:off x="47331" y="623455"/>
            <a:ext cx="12144669" cy="57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75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6"/>
          <a:stretch/>
        </p:blipFill>
        <p:spPr>
          <a:xfrm>
            <a:off x="22557" y="633845"/>
            <a:ext cx="12149663" cy="5683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9256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0"/>
          <a:stretch/>
        </p:blipFill>
        <p:spPr>
          <a:xfrm>
            <a:off x="55247" y="592281"/>
            <a:ext cx="12144648" cy="574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6620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6"/>
          <a:stretch/>
        </p:blipFill>
        <p:spPr>
          <a:xfrm>
            <a:off x="19779" y="633845"/>
            <a:ext cx="12171875" cy="5694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5313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0"/>
          <a:stretch/>
        </p:blipFill>
        <p:spPr>
          <a:xfrm>
            <a:off x="69439" y="633845"/>
            <a:ext cx="12072467" cy="5673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98365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2"/>
          <a:stretch/>
        </p:blipFill>
        <p:spPr>
          <a:xfrm>
            <a:off x="103548" y="696191"/>
            <a:ext cx="12004430" cy="559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3561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"/>
          <a:stretch/>
        </p:blipFill>
        <p:spPr>
          <a:xfrm>
            <a:off x="49982" y="613063"/>
            <a:ext cx="12067220" cy="56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2826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3"/>
          <a:stretch/>
        </p:blipFill>
        <p:spPr>
          <a:xfrm>
            <a:off x="8597" y="581891"/>
            <a:ext cx="12172055" cy="574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5879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"/>
          <a:stretch/>
        </p:blipFill>
        <p:spPr>
          <a:xfrm>
            <a:off x="11532" y="665019"/>
            <a:ext cx="12166140" cy="565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34008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"/>
          <a:stretch/>
        </p:blipFill>
        <p:spPr>
          <a:xfrm>
            <a:off x="0" y="602673"/>
            <a:ext cx="12210701" cy="572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23895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2"/>
          <a:stretch/>
        </p:blipFill>
        <p:spPr>
          <a:xfrm>
            <a:off x="14294" y="654627"/>
            <a:ext cx="12160624" cy="566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45508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"/>
          <a:stretch/>
        </p:blipFill>
        <p:spPr>
          <a:xfrm>
            <a:off x="345" y="613063"/>
            <a:ext cx="12210701" cy="572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2190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6"/>
          <a:stretch/>
        </p:blipFill>
        <p:spPr>
          <a:xfrm>
            <a:off x="-24641" y="613064"/>
            <a:ext cx="12216294" cy="571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7920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9"/>
          <a:stretch/>
        </p:blipFill>
        <p:spPr>
          <a:xfrm>
            <a:off x="-1" y="636280"/>
            <a:ext cx="12194435" cy="569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681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"/>
          <a:stretch/>
        </p:blipFill>
        <p:spPr>
          <a:xfrm>
            <a:off x="-10833" y="654627"/>
            <a:ext cx="12233237" cy="5683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7755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"/>
          <a:stretch/>
        </p:blipFill>
        <p:spPr>
          <a:xfrm>
            <a:off x="0" y="612902"/>
            <a:ext cx="12188886" cy="571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6775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"/>
          <a:stretch/>
        </p:blipFill>
        <p:spPr>
          <a:xfrm>
            <a:off x="-10833" y="654627"/>
            <a:ext cx="12210872" cy="5673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33679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6"/>
          <a:stretch/>
        </p:blipFill>
        <p:spPr>
          <a:xfrm>
            <a:off x="-2430" y="623455"/>
            <a:ext cx="12238506" cy="5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9971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2"/>
          <a:stretch/>
        </p:blipFill>
        <p:spPr>
          <a:xfrm>
            <a:off x="-30332" y="633845"/>
            <a:ext cx="12227564" cy="5694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0289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8"/>
          <a:stretch/>
        </p:blipFill>
        <p:spPr>
          <a:xfrm>
            <a:off x="-36075" y="654627"/>
            <a:ext cx="12238934" cy="5673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9547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9"/>
          <a:stretch/>
        </p:blipFill>
        <p:spPr>
          <a:xfrm>
            <a:off x="-5219" y="633845"/>
            <a:ext cx="12221917" cy="570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32995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17376" y="621102"/>
            <a:ext cx="12199644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1850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24435" y="646981"/>
            <a:ext cx="12213608" cy="567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90009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10388" y="672860"/>
            <a:ext cx="12162506" cy="564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3038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0" y="609814"/>
            <a:ext cx="12192000" cy="572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3418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15040" y="612475"/>
            <a:ext cx="12213446" cy="571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33454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0"/>
          <a:stretch/>
        </p:blipFill>
        <p:spPr>
          <a:xfrm>
            <a:off x="-10555" y="672860"/>
            <a:ext cx="12204375" cy="56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8042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9721" y="629727"/>
            <a:ext cx="12222773" cy="570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10765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10388" y="672860"/>
            <a:ext cx="12181102" cy="565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57657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17376" y="621102"/>
            <a:ext cx="12199644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77653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5873" y="655608"/>
            <a:ext cx="12195043" cy="566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81210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-8208" y="664235"/>
            <a:ext cx="12218296" cy="566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80458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17376" y="621101"/>
            <a:ext cx="12218102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34041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3383" y="621103"/>
            <a:ext cx="12195021" cy="571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66302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0" y="543464"/>
            <a:ext cx="12208809" cy="57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47509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-12713" y="603849"/>
            <a:ext cx="12227195" cy="573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20643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1080" y="629728"/>
            <a:ext cx="12181188" cy="56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51933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227" y="638355"/>
            <a:ext cx="12241263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85858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-12713" y="603849"/>
            <a:ext cx="12208809" cy="57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22817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5673" y="612475"/>
            <a:ext cx="12190423" cy="571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87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22073" y="638355"/>
            <a:ext cx="12245989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92163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15041" y="612475"/>
            <a:ext cx="12195023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1055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5673" y="612475"/>
            <a:ext cx="12190423" cy="571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80587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17376" y="621101"/>
            <a:ext cx="12218102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5646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22073" y="638355"/>
            <a:ext cx="12245989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1433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17376" y="621101"/>
            <a:ext cx="12218102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09150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1" y="567759"/>
            <a:ext cx="12216827" cy="572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64120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227" y="638355"/>
            <a:ext cx="12185788" cy="568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28997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0" y="619519"/>
            <a:ext cx="12198404" cy="571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93376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19538" y="638355"/>
            <a:ext cx="12218100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90358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3548" y="646981"/>
            <a:ext cx="12208938" cy="568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87939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24061" y="621102"/>
            <a:ext cx="12153645" cy="570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6796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"/>
          <a:stretch/>
        </p:blipFill>
        <p:spPr>
          <a:xfrm>
            <a:off x="-26403" y="577969"/>
            <a:ext cx="12217904" cy="575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614770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3383" y="621103"/>
            <a:ext cx="12195021" cy="571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755270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3383" y="621103"/>
            <a:ext cx="12195021" cy="571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78606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15040" y="612475"/>
            <a:ext cx="12213446" cy="571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19867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9"/>
          <a:stretch/>
        </p:blipFill>
        <p:spPr>
          <a:xfrm>
            <a:off x="7957" y="603849"/>
            <a:ext cx="12167483" cy="571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28677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1"/>
          <a:stretch/>
        </p:blipFill>
        <p:spPr>
          <a:xfrm>
            <a:off x="-15273" y="690113"/>
            <a:ext cx="12213775" cy="563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4557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"/>
          <a:stretch/>
        </p:blipFill>
        <p:spPr>
          <a:xfrm>
            <a:off x="12497" y="586595"/>
            <a:ext cx="12195002" cy="575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528169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5873" y="655608"/>
            <a:ext cx="12195043" cy="566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080868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-26804" y="655609"/>
            <a:ext cx="12236892" cy="567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644800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7" y="664234"/>
            <a:ext cx="12176483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90674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5873" y="655608"/>
            <a:ext cx="12195043" cy="566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252946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5872" y="655609"/>
            <a:ext cx="12213606" cy="567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03749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9"/>
          <a:stretch/>
        </p:blipFill>
        <p:spPr>
          <a:xfrm>
            <a:off x="-10393" y="595223"/>
            <a:ext cx="12204187" cy="573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177012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1079" y="629727"/>
            <a:ext cx="12218101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3081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0"/>
          <a:stretch/>
        </p:blipFill>
        <p:spPr>
          <a:xfrm>
            <a:off x="-29187" y="664234"/>
            <a:ext cx="12223007" cy="565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391044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15040" y="612475"/>
            <a:ext cx="12213446" cy="571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171362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19537" y="638355"/>
            <a:ext cx="12199643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385584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227" y="638355"/>
            <a:ext cx="12204280" cy="56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831731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21803" y="629728"/>
            <a:ext cx="12158178" cy="5693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58113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9720" y="629728"/>
            <a:ext cx="12185790" cy="568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949501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15041" y="612475"/>
            <a:ext cx="12195023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49909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"/>
          <a:stretch/>
        </p:blipFill>
        <p:spPr>
          <a:xfrm>
            <a:off x="10233" y="595223"/>
            <a:ext cx="12162949" cy="572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873388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9"/>
          <a:stretch/>
        </p:blipFill>
        <p:spPr>
          <a:xfrm>
            <a:off x="0" y="600107"/>
            <a:ext cx="12193794" cy="5731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251591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-8208" y="664234"/>
            <a:ext cx="12181102" cy="565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229064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17263" y="646981"/>
            <a:ext cx="12167298" cy="567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261002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17376" y="621101"/>
            <a:ext cx="12218102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024896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0" y="609814"/>
            <a:ext cx="12177706" cy="571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55412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0"/>
          <a:stretch/>
        </p:blipFill>
        <p:spPr>
          <a:xfrm>
            <a:off x="-29187" y="664234"/>
            <a:ext cx="12223007" cy="565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016214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17263" y="646981"/>
            <a:ext cx="12148807" cy="566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677080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33461" y="603849"/>
            <a:ext cx="12213443" cy="571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484538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22073" y="638355"/>
            <a:ext cx="12245989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36435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7" y="664234"/>
            <a:ext cx="12176483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410663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227" y="638355"/>
            <a:ext cx="12204280" cy="56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914506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8" y="664235"/>
            <a:ext cx="12195046" cy="566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515746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-31099" y="595223"/>
            <a:ext cx="12245581" cy="574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915100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9721" y="629728"/>
            <a:ext cx="12204281" cy="56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693074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"/>
          <a:stretch/>
        </p:blipFill>
        <p:spPr>
          <a:xfrm>
            <a:off x="-8087" y="586595"/>
            <a:ext cx="12199587" cy="5745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36404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9721" y="629728"/>
            <a:ext cx="12204281" cy="56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58806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227" y="638355"/>
            <a:ext cx="12204280" cy="56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118853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35833" y="612475"/>
            <a:ext cx="12255014" cy="57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609889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-8208" y="664234"/>
            <a:ext cx="12181102" cy="565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21157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7" y="664234"/>
            <a:ext cx="12176483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157480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0" y="629223"/>
            <a:ext cx="12182268" cy="5693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786999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9721" y="629727"/>
            <a:ext cx="12222773" cy="570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533775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8" y="664234"/>
            <a:ext cx="12157922" cy="565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0650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14980" y="655608"/>
            <a:ext cx="12171880" cy="566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205395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" b="1"/>
          <a:stretch/>
        </p:blipFill>
        <p:spPr>
          <a:xfrm>
            <a:off x="-10241" y="517585"/>
            <a:ext cx="12185927" cy="581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916158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5673" y="612475"/>
            <a:ext cx="12208809" cy="57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699388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7" y="664234"/>
            <a:ext cx="12176483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237443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14979" y="655608"/>
            <a:ext cx="12153355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540273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-8208" y="664234"/>
            <a:ext cx="12199698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531872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"/>
          <a:stretch/>
        </p:blipFill>
        <p:spPr>
          <a:xfrm>
            <a:off x="-8087" y="586595"/>
            <a:ext cx="12199587" cy="5745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91603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7" y="664235"/>
            <a:ext cx="12213607" cy="567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709211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3383" y="621103"/>
            <a:ext cx="12195021" cy="571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966536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8" y="664234"/>
            <a:ext cx="12157922" cy="565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394150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17376" y="621101"/>
            <a:ext cx="12218102" cy="571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017475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3383" y="621103"/>
            <a:ext cx="12213442" cy="571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00214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19538" y="638355"/>
            <a:ext cx="12144274" cy="567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391843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227" y="638355"/>
            <a:ext cx="12222771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496671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5873" y="655609"/>
            <a:ext cx="12232167" cy="568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671061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9720" y="629728"/>
            <a:ext cx="12185790" cy="568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895864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1"/>
          <a:stretch/>
        </p:blipFill>
        <p:spPr>
          <a:xfrm>
            <a:off x="3433" y="698741"/>
            <a:ext cx="12213773" cy="563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68849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22073" y="638355"/>
            <a:ext cx="12190410" cy="567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687530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0"/>
          <a:stretch/>
        </p:blipFill>
        <p:spPr>
          <a:xfrm>
            <a:off x="8079" y="681487"/>
            <a:ext cx="12167110" cy="563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140510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3549" y="646981"/>
            <a:ext cx="12171885" cy="566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92823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10388" y="672860"/>
            <a:ext cx="12162506" cy="564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4748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-8208" y="664234"/>
            <a:ext cx="12199698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11403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5872" y="655609"/>
            <a:ext cx="12213606" cy="567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849984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14980" y="655609"/>
            <a:ext cx="12190408" cy="567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318678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24435" y="646981"/>
            <a:ext cx="12213608" cy="567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15665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8" y="664234"/>
            <a:ext cx="12157922" cy="565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6195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5673" y="612475"/>
            <a:ext cx="12208809" cy="57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706801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3548" y="646981"/>
            <a:ext cx="12208938" cy="568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35634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5"/>
          <a:stretch/>
        </p:blipFill>
        <p:spPr>
          <a:xfrm>
            <a:off x="-8208" y="664234"/>
            <a:ext cx="12181102" cy="565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740492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5873" y="655608"/>
            <a:ext cx="12195043" cy="566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887173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7" y="664235"/>
            <a:ext cx="12213607" cy="567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505910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19538" y="638355"/>
            <a:ext cx="12162730" cy="568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600352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17263" y="646981"/>
            <a:ext cx="12167298" cy="567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487530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22073" y="638355"/>
            <a:ext cx="12190410" cy="567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413327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0" y="638927"/>
            <a:ext cx="12221544" cy="570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706497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19721" y="629727"/>
            <a:ext cx="12222773" cy="570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99859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8" y="664235"/>
            <a:ext cx="12195046" cy="566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427274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-17376" y="621102"/>
            <a:ext cx="12199644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994010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0" y="655607"/>
            <a:ext cx="12156244" cy="567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782683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"/>
          <a:stretch/>
        </p:blipFill>
        <p:spPr>
          <a:xfrm>
            <a:off x="-38210" y="621102"/>
            <a:ext cx="12204280" cy="56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885555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15040" y="612475"/>
            <a:ext cx="12213446" cy="571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006355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"/>
          <a:stretch/>
        </p:blipFill>
        <p:spPr>
          <a:xfrm>
            <a:off x="0" y="609814"/>
            <a:ext cx="12177706" cy="571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52045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3383" y="621102"/>
            <a:ext cx="12158178" cy="5693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06071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-1" y="619519"/>
            <a:ext cx="12216825" cy="572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88713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1080" y="629728"/>
            <a:ext cx="12181188" cy="56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02434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14980" y="655609"/>
            <a:ext cx="12208934" cy="568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557754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"/>
          <a:stretch/>
        </p:blipFill>
        <p:spPr>
          <a:xfrm>
            <a:off x="-5786" y="577970"/>
            <a:ext cx="12176718" cy="574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00996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12687" y="664234"/>
            <a:ext cx="12176483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296613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0"/>
          <a:stretch/>
        </p:blipFill>
        <p:spPr>
          <a:xfrm>
            <a:off x="-10555" y="672860"/>
            <a:ext cx="12185744" cy="564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261680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"/>
          <a:stretch/>
        </p:blipFill>
        <p:spPr>
          <a:xfrm>
            <a:off x="19537" y="638355"/>
            <a:ext cx="12199643" cy="570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475727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"/>
          <a:stretch/>
        </p:blipFill>
        <p:spPr>
          <a:xfrm>
            <a:off x="-3549" y="646981"/>
            <a:ext cx="12171885" cy="566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108544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/>
          <a:stretch/>
        </p:blipFill>
        <p:spPr>
          <a:xfrm>
            <a:off x="21803" y="629728"/>
            <a:ext cx="12213444" cy="571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85307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"/>
          <a:stretch/>
        </p:blipFill>
        <p:spPr>
          <a:xfrm>
            <a:off x="-2393" y="657225"/>
            <a:ext cx="12194660" cy="56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62419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3"/>
          <a:stretch/>
        </p:blipFill>
        <p:spPr>
          <a:xfrm>
            <a:off x="-24617" y="704849"/>
            <a:ext cx="12251601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69410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"/>
          <a:stretch/>
        </p:blipFill>
        <p:spPr>
          <a:xfrm>
            <a:off x="-1" y="598289"/>
            <a:ext cx="12178075" cy="572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186489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"/>
          <a:stretch/>
        </p:blipFill>
        <p:spPr>
          <a:xfrm>
            <a:off x="-8955" y="647700"/>
            <a:ext cx="12199677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14543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"/>
          <a:stretch/>
        </p:blipFill>
        <p:spPr>
          <a:xfrm>
            <a:off x="-19031" y="600075"/>
            <a:ext cx="12199613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04360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6"/>
          <a:stretch/>
        </p:blipFill>
        <p:spPr>
          <a:xfrm>
            <a:off x="-8955" y="647700"/>
            <a:ext cx="12199677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39256"/>
      </p:ext>
    </p:extLst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1"/>
          <a:stretch/>
        </p:blipFill>
        <p:spPr>
          <a:xfrm>
            <a:off x="-6383" y="638175"/>
            <a:ext cx="12174128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52526"/>
      </p:ext>
    </p:extLst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5"/>
          <a:stretch/>
        </p:blipFill>
        <p:spPr>
          <a:xfrm>
            <a:off x="-14133" y="666750"/>
            <a:ext cx="12209987" cy="56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758656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"/>
          <a:stretch/>
        </p:blipFill>
        <p:spPr>
          <a:xfrm>
            <a:off x="-11538" y="657225"/>
            <a:ext cx="12245846" cy="5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123068"/>
      </p:ext>
    </p:extLst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0"/>
          <a:stretch/>
        </p:blipFill>
        <p:spPr>
          <a:xfrm>
            <a:off x="-37337" y="666751"/>
            <a:ext cx="12215173" cy="564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842370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3"/>
          <a:stretch/>
        </p:blipFill>
        <p:spPr>
          <a:xfrm>
            <a:off x="19069" y="628651"/>
            <a:ext cx="12184371" cy="570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462843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1"/>
          <a:stretch/>
        </p:blipFill>
        <p:spPr>
          <a:xfrm>
            <a:off x="8973" y="666751"/>
            <a:ext cx="12163795" cy="564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755610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1"/>
          <a:stretch/>
        </p:blipFill>
        <p:spPr>
          <a:xfrm>
            <a:off x="-26810" y="628650"/>
            <a:ext cx="12255832" cy="571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35474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6"/>
          <a:stretch/>
        </p:blipFill>
        <p:spPr>
          <a:xfrm>
            <a:off x="-8955" y="647700"/>
            <a:ext cx="12240615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41556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6"/>
          <a:stretch/>
        </p:blipFill>
        <p:spPr>
          <a:xfrm>
            <a:off x="-29425" y="638175"/>
            <a:ext cx="12199678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095637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"/>
          <a:stretch/>
        </p:blipFill>
        <p:spPr>
          <a:xfrm>
            <a:off x="21567" y="619125"/>
            <a:ext cx="12199614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940118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1"/>
          <a:stretch/>
        </p:blipFill>
        <p:spPr>
          <a:xfrm>
            <a:off x="-26810" y="628651"/>
            <a:ext cx="12235406" cy="570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788251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3"/>
          <a:stretch/>
        </p:blipFill>
        <p:spPr>
          <a:xfrm>
            <a:off x="19070" y="628650"/>
            <a:ext cx="12204712" cy="571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84385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7"/>
          <a:stretch/>
        </p:blipFill>
        <p:spPr>
          <a:xfrm>
            <a:off x="-24207" y="619125"/>
            <a:ext cx="12209837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219327"/>
      </p:ext>
    </p:extLst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0"/>
          <a:stretch/>
        </p:blipFill>
        <p:spPr>
          <a:xfrm>
            <a:off x="0" y="523875"/>
            <a:ext cx="12219682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07229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1"/>
          <a:stretch/>
        </p:blipFill>
        <p:spPr>
          <a:xfrm>
            <a:off x="-6383" y="638175"/>
            <a:ext cx="12214981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72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0</Words>
  <Application>Microsoft Office PowerPoint</Application>
  <PresentationFormat>Widescreen</PresentationFormat>
  <Paragraphs>0</Paragraphs>
  <Slides>216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216</vt:i4>
      </vt:variant>
    </vt:vector>
  </HeadingPairs>
  <TitlesOfParts>
    <vt:vector size="2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Lindsey Hamman</dc:creator>
  <cp:lastModifiedBy>Lindsey Hamman</cp:lastModifiedBy>
  <cp:revision>30</cp:revision>
  <dcterms:created xsi:type="dcterms:W3CDTF">2022-06-25T17:15:41Z</dcterms:created>
  <dcterms:modified xsi:type="dcterms:W3CDTF">2022-06-25T19:57:30Z</dcterms:modified>
</cp:coreProperties>
</file>