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8" r:id="rId2"/>
    <p:sldMasterId id="2147483690" r:id="rId3"/>
  </p:sldMasterIdLst>
  <p:sldIdLst>
    <p:sldId id="260" r:id="rId4"/>
    <p:sldId id="261" r:id="rId5"/>
    <p:sldId id="262" r:id="rId6"/>
    <p:sldId id="268" r:id="rId7"/>
    <p:sldId id="269" r:id="rId8"/>
    <p:sldId id="257" r:id="rId9"/>
    <p:sldId id="256" r:id="rId10"/>
    <p:sldId id="259"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tableStyles" Target="tableStyle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4BB21AA-BD06-4C49-BD14-BC18C9E490E2}"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D91952-7CB7-4F1A-A2D8-CDC8314F98C5}"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23739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BB21AA-BD06-4C49-BD14-BC18C9E490E2}"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3626005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BB21AA-BD06-4C49-BD14-BC18C9E490E2}"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1763876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4BB21AA-BD06-4C49-BD14-BC18C9E490E2}" type="datetimeFigureOut">
              <a:rPr lang="en-GB" smtClean="0"/>
              <a:t>14/06/2022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2583743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BB21AA-BD06-4C49-BD14-BC18C9E490E2}" type="datetimeFigureOut">
              <a:rPr lang="en-GB" smtClean="0"/>
              <a:t>14/06/2022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1237142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4BB21AA-BD06-4C49-BD14-BC18C9E490E2}" type="datetimeFigureOut">
              <a:rPr lang="en-GB" smtClean="0"/>
              <a:t>14/06/2022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2528498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BB21AA-BD06-4C49-BD14-BC18C9E490E2}" type="datetimeFigureOut">
              <a:rPr lang="en-GB" smtClean="0"/>
              <a:t>14/06/2022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868013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4BB21AA-BD06-4C49-BD14-BC18C9E490E2}" type="datetimeFigureOut">
              <a:rPr lang="en-GB" smtClean="0"/>
              <a:t>14/06/2022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1754675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4BB21AA-BD06-4C49-BD14-BC18C9E490E2}" type="datetimeFigureOut">
              <a:rPr lang="en-GB" smtClean="0"/>
              <a:t>14/06/2022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1334590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B4BB21AA-BD06-4C49-BD14-BC18C9E490E2}" type="datetimeFigureOut">
              <a:rPr lang="en-GB" smtClean="0"/>
              <a:t>14/06/2022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1774817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BB21AA-BD06-4C49-BD14-BC18C9E490E2}"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5315646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BB21AA-BD06-4C49-BD14-BC18C9E490E2}"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D91952-7CB7-4F1A-A2D8-CDC8314F98C5}"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1382842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BB21AA-BD06-4C49-BD14-BC18C9E490E2}"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901773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BB21AA-BD06-4C49-BD14-BC18C9E490E2}"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D91952-7CB7-4F1A-A2D8-CDC8314F98C5}"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6099737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BB21AA-BD06-4C49-BD14-BC18C9E490E2}"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3987433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BB21AA-BD06-4C49-BD14-BC18C9E490E2}"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18132425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BB21AA-BD06-4C49-BD14-BC18C9E490E2}"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D91952-7CB7-4F1A-A2D8-CDC8314F98C5}" type="slidenum">
              <a:rPr lang="en-GB" smtClean="0"/>
              <a:t>‹#›</a:t>
            </a:fld>
            <a:endParaRPr lang="en-GB"/>
          </a:p>
        </p:txBody>
      </p:sp>
    </p:spTree>
    <p:extLst>
      <p:ext uri="{BB962C8B-B14F-4D97-AF65-F5344CB8AC3E}">
        <p14:creationId xmlns:p14="http://schemas.microsoft.com/office/powerpoint/2010/main" val="22086336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24FAB63-7D86-4C07-BE54-04B6BAFF3C7A}"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55133-CD6B-479F-9EED-0E28954C9F81}" type="slidenum">
              <a:rPr lang="en-GB" smtClean="0"/>
              <a:t>‹#›</a:t>
            </a:fld>
            <a:endParaRPr lang="en-GB"/>
          </a:p>
        </p:txBody>
      </p:sp>
    </p:spTree>
    <p:extLst>
      <p:ext uri="{BB962C8B-B14F-4D97-AF65-F5344CB8AC3E}">
        <p14:creationId xmlns:p14="http://schemas.microsoft.com/office/powerpoint/2010/main" val="5290023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4FAB63-7D86-4C07-BE54-04B6BAFF3C7A}"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55133-CD6B-479F-9EED-0E28954C9F81}" type="slidenum">
              <a:rPr lang="en-GB" smtClean="0"/>
              <a:t>‹#›</a:t>
            </a:fld>
            <a:endParaRPr lang="en-GB"/>
          </a:p>
        </p:txBody>
      </p:sp>
    </p:spTree>
    <p:extLst>
      <p:ext uri="{BB962C8B-B14F-4D97-AF65-F5344CB8AC3E}">
        <p14:creationId xmlns:p14="http://schemas.microsoft.com/office/powerpoint/2010/main" val="3355836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24FAB63-7D86-4C07-BE54-04B6BAFF3C7A}"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55133-CD6B-479F-9EED-0E28954C9F81}" type="slidenum">
              <a:rPr lang="en-GB" smtClean="0"/>
              <a:t>‹#›</a:t>
            </a:fld>
            <a:endParaRPr lang="en-GB"/>
          </a:p>
        </p:txBody>
      </p:sp>
    </p:spTree>
    <p:extLst>
      <p:ext uri="{BB962C8B-B14F-4D97-AF65-F5344CB8AC3E}">
        <p14:creationId xmlns:p14="http://schemas.microsoft.com/office/powerpoint/2010/main" val="22067243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24FAB63-7D86-4C07-BE54-04B6BAFF3C7A}" type="datetimeFigureOut">
              <a:rPr lang="en-GB" smtClean="0"/>
              <a:t>14/06/2022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255133-CD6B-479F-9EED-0E28954C9F81}" type="slidenum">
              <a:rPr lang="en-GB" smtClean="0"/>
              <a:t>‹#›</a:t>
            </a:fld>
            <a:endParaRPr lang="en-GB"/>
          </a:p>
        </p:txBody>
      </p:sp>
    </p:spTree>
    <p:extLst>
      <p:ext uri="{BB962C8B-B14F-4D97-AF65-F5344CB8AC3E}">
        <p14:creationId xmlns:p14="http://schemas.microsoft.com/office/powerpoint/2010/main" val="684949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24FAB63-7D86-4C07-BE54-04B6BAFF3C7A}" type="datetimeFigureOut">
              <a:rPr lang="en-GB" smtClean="0"/>
              <a:t>14/06/2022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F255133-CD6B-479F-9EED-0E28954C9F81}" type="slidenum">
              <a:rPr lang="en-GB" smtClean="0"/>
              <a:t>‹#›</a:t>
            </a:fld>
            <a:endParaRPr lang="en-GB"/>
          </a:p>
        </p:txBody>
      </p:sp>
    </p:spTree>
    <p:extLst>
      <p:ext uri="{BB962C8B-B14F-4D97-AF65-F5344CB8AC3E}">
        <p14:creationId xmlns:p14="http://schemas.microsoft.com/office/powerpoint/2010/main" val="1894813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24FAB63-7D86-4C07-BE54-04B6BAFF3C7A}" type="datetimeFigureOut">
              <a:rPr lang="en-GB" smtClean="0"/>
              <a:t>14/06/2022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F255133-CD6B-479F-9EED-0E28954C9F81}" type="slidenum">
              <a:rPr lang="en-GB" smtClean="0"/>
              <a:t>‹#›</a:t>
            </a:fld>
            <a:endParaRPr lang="en-GB"/>
          </a:p>
        </p:txBody>
      </p:sp>
    </p:spTree>
    <p:extLst>
      <p:ext uri="{BB962C8B-B14F-4D97-AF65-F5344CB8AC3E}">
        <p14:creationId xmlns:p14="http://schemas.microsoft.com/office/powerpoint/2010/main" val="27677037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4FAB63-7D86-4C07-BE54-04B6BAFF3C7A}" type="datetimeFigureOut">
              <a:rPr lang="en-GB" smtClean="0"/>
              <a:t>14/06/2022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F255133-CD6B-479F-9EED-0E28954C9F81}" type="slidenum">
              <a:rPr lang="en-GB" smtClean="0"/>
              <a:t>‹#›</a:t>
            </a:fld>
            <a:endParaRPr lang="en-GB"/>
          </a:p>
        </p:txBody>
      </p:sp>
    </p:spTree>
    <p:extLst>
      <p:ext uri="{BB962C8B-B14F-4D97-AF65-F5344CB8AC3E}">
        <p14:creationId xmlns:p14="http://schemas.microsoft.com/office/powerpoint/2010/main" val="35475820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4FAB63-7D86-4C07-BE54-04B6BAFF3C7A}" type="datetimeFigureOut">
              <a:rPr lang="en-GB" smtClean="0"/>
              <a:t>14/06/2022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255133-CD6B-479F-9EED-0E28954C9F81}" type="slidenum">
              <a:rPr lang="en-GB" smtClean="0"/>
              <a:t>‹#›</a:t>
            </a:fld>
            <a:endParaRPr lang="en-GB"/>
          </a:p>
        </p:txBody>
      </p:sp>
    </p:spTree>
    <p:extLst>
      <p:ext uri="{BB962C8B-B14F-4D97-AF65-F5344CB8AC3E}">
        <p14:creationId xmlns:p14="http://schemas.microsoft.com/office/powerpoint/2010/main" val="10700693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4FAB63-7D86-4C07-BE54-04B6BAFF3C7A}" type="datetimeFigureOut">
              <a:rPr lang="en-GB" smtClean="0"/>
              <a:t>14/06/2022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255133-CD6B-479F-9EED-0E28954C9F81}" type="slidenum">
              <a:rPr lang="en-GB" smtClean="0"/>
              <a:t>‹#›</a:t>
            </a:fld>
            <a:endParaRPr lang="en-GB"/>
          </a:p>
        </p:txBody>
      </p:sp>
    </p:spTree>
    <p:extLst>
      <p:ext uri="{BB962C8B-B14F-4D97-AF65-F5344CB8AC3E}">
        <p14:creationId xmlns:p14="http://schemas.microsoft.com/office/powerpoint/2010/main" val="29508598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4FAB63-7D86-4C07-BE54-04B6BAFF3C7A}"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55133-CD6B-479F-9EED-0E28954C9F81}" type="slidenum">
              <a:rPr lang="en-GB" smtClean="0"/>
              <a:t>‹#›</a:t>
            </a:fld>
            <a:endParaRPr lang="en-GB"/>
          </a:p>
        </p:txBody>
      </p:sp>
    </p:spTree>
    <p:extLst>
      <p:ext uri="{BB962C8B-B14F-4D97-AF65-F5344CB8AC3E}">
        <p14:creationId xmlns:p14="http://schemas.microsoft.com/office/powerpoint/2010/main" val="16510766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4FAB63-7D86-4C07-BE54-04B6BAFF3C7A}"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55133-CD6B-479F-9EED-0E28954C9F81}" type="slidenum">
              <a:rPr lang="en-GB" smtClean="0"/>
              <a:t>‹#›</a:t>
            </a:fld>
            <a:endParaRPr lang="en-GB"/>
          </a:p>
        </p:txBody>
      </p:sp>
    </p:spTree>
    <p:extLst>
      <p:ext uri="{BB962C8B-B14F-4D97-AF65-F5344CB8AC3E}">
        <p14:creationId xmlns:p14="http://schemas.microsoft.com/office/powerpoint/2010/main" val="32036798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80729-5D88-4A54-9B4C-CAD18FEC701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AE45FF5-41AF-413E-9204-94E0A7432E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F1650A3-59FD-43B5-AD22-2BB6E67FF804}"/>
              </a:ext>
            </a:extLst>
          </p:cNvPr>
          <p:cNvSpPr>
            <a:spLocks noGrp="1"/>
          </p:cNvSpPr>
          <p:nvPr>
            <p:ph type="dt" sz="half" idx="10"/>
          </p:nvPr>
        </p:nvSpPr>
        <p:spPr/>
        <p:txBody>
          <a:bodyPr/>
          <a:lstStyle/>
          <a:p>
            <a:fld id="{27471E57-9927-44FE-B91C-28E36E96578D}" type="datetimeFigureOut">
              <a:rPr lang="en-GB" smtClean="0"/>
              <a:t>14/06/2022</a:t>
            </a:fld>
            <a:endParaRPr lang="en-GB"/>
          </a:p>
        </p:txBody>
      </p:sp>
      <p:sp>
        <p:nvSpPr>
          <p:cNvPr id="5" name="Footer Placeholder 4">
            <a:extLst>
              <a:ext uri="{FF2B5EF4-FFF2-40B4-BE49-F238E27FC236}">
                <a16:creationId xmlns:a16="http://schemas.microsoft.com/office/drawing/2014/main" id="{7FDC3F43-672C-499F-8073-91CEA2D993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E68437-520A-4940-AE84-87BBAB436413}"/>
              </a:ext>
            </a:extLst>
          </p:cNvPr>
          <p:cNvSpPr>
            <a:spLocks noGrp="1"/>
          </p:cNvSpPr>
          <p:nvPr>
            <p:ph type="sldNum" sz="quarter" idx="12"/>
          </p:nvPr>
        </p:nvSpPr>
        <p:spPr/>
        <p:txBody>
          <a:bodyPr/>
          <a:lstStyle/>
          <a:p>
            <a:fld id="{B6F1DF63-47FD-4624-B9E8-5A753AEB9295}" type="slidenum">
              <a:rPr lang="en-GB" smtClean="0"/>
              <a:t>‹#›</a:t>
            </a:fld>
            <a:endParaRPr lang="en-GB"/>
          </a:p>
        </p:txBody>
      </p:sp>
    </p:spTree>
    <p:extLst>
      <p:ext uri="{BB962C8B-B14F-4D97-AF65-F5344CB8AC3E}">
        <p14:creationId xmlns:p14="http://schemas.microsoft.com/office/powerpoint/2010/main" val="9857024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C1CDE-F70C-4523-9313-32E1855957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084A7EE-BD89-4B4D-B8F7-21F794B495C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B32F84-2D4B-4EDC-B91F-E540899FE701}"/>
              </a:ext>
            </a:extLst>
          </p:cNvPr>
          <p:cNvSpPr>
            <a:spLocks noGrp="1"/>
          </p:cNvSpPr>
          <p:nvPr>
            <p:ph type="dt" sz="half" idx="10"/>
          </p:nvPr>
        </p:nvSpPr>
        <p:spPr/>
        <p:txBody>
          <a:bodyPr/>
          <a:lstStyle/>
          <a:p>
            <a:fld id="{27471E57-9927-44FE-B91C-28E36E96578D}" type="datetimeFigureOut">
              <a:rPr lang="en-GB" smtClean="0"/>
              <a:t>14/06/2022</a:t>
            </a:fld>
            <a:endParaRPr lang="en-GB"/>
          </a:p>
        </p:txBody>
      </p:sp>
      <p:sp>
        <p:nvSpPr>
          <p:cNvPr id="5" name="Footer Placeholder 4">
            <a:extLst>
              <a:ext uri="{FF2B5EF4-FFF2-40B4-BE49-F238E27FC236}">
                <a16:creationId xmlns:a16="http://schemas.microsoft.com/office/drawing/2014/main" id="{0E851A4F-1F26-4FA2-B454-D69902AA94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A1FB5B-1896-4790-B494-A70C7DE52792}"/>
              </a:ext>
            </a:extLst>
          </p:cNvPr>
          <p:cNvSpPr>
            <a:spLocks noGrp="1"/>
          </p:cNvSpPr>
          <p:nvPr>
            <p:ph type="sldNum" sz="quarter" idx="12"/>
          </p:nvPr>
        </p:nvSpPr>
        <p:spPr/>
        <p:txBody>
          <a:bodyPr/>
          <a:lstStyle/>
          <a:p>
            <a:fld id="{B6F1DF63-47FD-4624-B9E8-5A753AEB9295}" type="slidenum">
              <a:rPr lang="en-GB" smtClean="0"/>
              <a:t>‹#›</a:t>
            </a:fld>
            <a:endParaRPr lang="en-GB"/>
          </a:p>
        </p:txBody>
      </p:sp>
    </p:spTree>
    <p:extLst>
      <p:ext uri="{BB962C8B-B14F-4D97-AF65-F5344CB8AC3E}">
        <p14:creationId xmlns:p14="http://schemas.microsoft.com/office/powerpoint/2010/main" val="41787976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FDA0C-E86F-4423-900C-2EBBAB1568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46BA550-02FC-48E3-AAB7-C1513E65408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4CD8882-5A6E-4D73-97FD-D1286C6F42B9}"/>
              </a:ext>
            </a:extLst>
          </p:cNvPr>
          <p:cNvSpPr>
            <a:spLocks noGrp="1"/>
          </p:cNvSpPr>
          <p:nvPr>
            <p:ph type="dt" sz="half" idx="10"/>
          </p:nvPr>
        </p:nvSpPr>
        <p:spPr/>
        <p:txBody>
          <a:bodyPr/>
          <a:lstStyle/>
          <a:p>
            <a:fld id="{27471E57-9927-44FE-B91C-28E36E96578D}" type="datetimeFigureOut">
              <a:rPr lang="en-GB" smtClean="0"/>
              <a:t>14/06/2022</a:t>
            </a:fld>
            <a:endParaRPr lang="en-GB"/>
          </a:p>
        </p:txBody>
      </p:sp>
      <p:sp>
        <p:nvSpPr>
          <p:cNvPr id="5" name="Footer Placeholder 4">
            <a:extLst>
              <a:ext uri="{FF2B5EF4-FFF2-40B4-BE49-F238E27FC236}">
                <a16:creationId xmlns:a16="http://schemas.microsoft.com/office/drawing/2014/main" id="{1DF218A3-044B-4C5A-B83B-AFF7244CB8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E03497-6B08-4354-B26D-D124BF2669FD}"/>
              </a:ext>
            </a:extLst>
          </p:cNvPr>
          <p:cNvSpPr>
            <a:spLocks noGrp="1"/>
          </p:cNvSpPr>
          <p:nvPr>
            <p:ph type="sldNum" sz="quarter" idx="12"/>
          </p:nvPr>
        </p:nvSpPr>
        <p:spPr/>
        <p:txBody>
          <a:bodyPr/>
          <a:lstStyle/>
          <a:p>
            <a:fld id="{B6F1DF63-47FD-4624-B9E8-5A753AEB9295}" type="slidenum">
              <a:rPr lang="en-GB" smtClean="0"/>
              <a:t>‹#›</a:t>
            </a:fld>
            <a:endParaRPr lang="en-GB"/>
          </a:p>
        </p:txBody>
      </p:sp>
    </p:spTree>
    <p:extLst>
      <p:ext uri="{BB962C8B-B14F-4D97-AF65-F5344CB8AC3E}">
        <p14:creationId xmlns:p14="http://schemas.microsoft.com/office/powerpoint/2010/main" val="57262447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77FE9-D3B9-4146-B644-81C8EABAA7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87A770-3A3A-410E-8658-63D38040A4C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95E199-C76E-431C-A9BD-53839D21BD8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0873F69-504D-49FC-B97C-7C2DE4550E57}"/>
              </a:ext>
            </a:extLst>
          </p:cNvPr>
          <p:cNvSpPr>
            <a:spLocks noGrp="1"/>
          </p:cNvSpPr>
          <p:nvPr>
            <p:ph type="dt" sz="half" idx="10"/>
          </p:nvPr>
        </p:nvSpPr>
        <p:spPr/>
        <p:txBody>
          <a:bodyPr/>
          <a:lstStyle/>
          <a:p>
            <a:fld id="{27471E57-9927-44FE-B91C-28E36E96578D}" type="datetimeFigureOut">
              <a:rPr lang="en-GB" smtClean="0"/>
              <a:t>14/06/2022</a:t>
            </a:fld>
            <a:endParaRPr lang="en-GB"/>
          </a:p>
        </p:txBody>
      </p:sp>
      <p:sp>
        <p:nvSpPr>
          <p:cNvPr id="6" name="Footer Placeholder 5">
            <a:extLst>
              <a:ext uri="{FF2B5EF4-FFF2-40B4-BE49-F238E27FC236}">
                <a16:creationId xmlns:a16="http://schemas.microsoft.com/office/drawing/2014/main" id="{659EB979-9A7E-4602-B01F-079ABD81FC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A5C8D1-4312-45FE-8F37-36FAA91A8DE5}"/>
              </a:ext>
            </a:extLst>
          </p:cNvPr>
          <p:cNvSpPr>
            <a:spLocks noGrp="1"/>
          </p:cNvSpPr>
          <p:nvPr>
            <p:ph type="sldNum" sz="quarter" idx="12"/>
          </p:nvPr>
        </p:nvSpPr>
        <p:spPr/>
        <p:txBody>
          <a:bodyPr/>
          <a:lstStyle/>
          <a:p>
            <a:fld id="{B6F1DF63-47FD-4624-B9E8-5A753AEB9295}" type="slidenum">
              <a:rPr lang="en-GB" smtClean="0"/>
              <a:t>‹#›</a:t>
            </a:fld>
            <a:endParaRPr lang="en-GB"/>
          </a:p>
        </p:txBody>
      </p:sp>
    </p:spTree>
    <p:extLst>
      <p:ext uri="{BB962C8B-B14F-4D97-AF65-F5344CB8AC3E}">
        <p14:creationId xmlns:p14="http://schemas.microsoft.com/office/powerpoint/2010/main" val="19075480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7007B-7CCB-4255-8D5D-18454F29BB2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754C4B-0373-4BC8-BADE-CE54182DEC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8CD9A6C-EAA2-4E98-95F8-D1D06242483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96FF257-0396-436A-8842-62C3B8AF19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5703889-1493-49FC-B067-1DAF2E74213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B378C20-C92D-49F0-8452-BA13597A40F8}"/>
              </a:ext>
            </a:extLst>
          </p:cNvPr>
          <p:cNvSpPr>
            <a:spLocks noGrp="1"/>
          </p:cNvSpPr>
          <p:nvPr>
            <p:ph type="dt" sz="half" idx="10"/>
          </p:nvPr>
        </p:nvSpPr>
        <p:spPr/>
        <p:txBody>
          <a:bodyPr/>
          <a:lstStyle/>
          <a:p>
            <a:fld id="{27471E57-9927-44FE-B91C-28E36E96578D}" type="datetimeFigureOut">
              <a:rPr lang="en-GB" smtClean="0"/>
              <a:t>14/06/2022</a:t>
            </a:fld>
            <a:endParaRPr lang="en-GB"/>
          </a:p>
        </p:txBody>
      </p:sp>
      <p:sp>
        <p:nvSpPr>
          <p:cNvPr id="8" name="Footer Placeholder 7">
            <a:extLst>
              <a:ext uri="{FF2B5EF4-FFF2-40B4-BE49-F238E27FC236}">
                <a16:creationId xmlns:a16="http://schemas.microsoft.com/office/drawing/2014/main" id="{33AAA2B4-8D26-497A-8EE0-56F00FDC45C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8DF0CD-0B2B-4B78-9EF7-21316DE79DA7}"/>
              </a:ext>
            </a:extLst>
          </p:cNvPr>
          <p:cNvSpPr>
            <a:spLocks noGrp="1"/>
          </p:cNvSpPr>
          <p:nvPr>
            <p:ph type="sldNum" sz="quarter" idx="12"/>
          </p:nvPr>
        </p:nvSpPr>
        <p:spPr/>
        <p:txBody>
          <a:bodyPr/>
          <a:lstStyle/>
          <a:p>
            <a:fld id="{B6F1DF63-47FD-4624-B9E8-5A753AEB9295}" type="slidenum">
              <a:rPr lang="en-GB" smtClean="0"/>
              <a:t>‹#›</a:t>
            </a:fld>
            <a:endParaRPr lang="en-GB"/>
          </a:p>
        </p:txBody>
      </p:sp>
    </p:spTree>
    <p:extLst>
      <p:ext uri="{BB962C8B-B14F-4D97-AF65-F5344CB8AC3E}">
        <p14:creationId xmlns:p14="http://schemas.microsoft.com/office/powerpoint/2010/main" val="22067841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D3F45-C022-4329-B609-74C8EF21072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671D04A-75F5-40BE-8886-B74A37D62F2C}"/>
              </a:ext>
            </a:extLst>
          </p:cNvPr>
          <p:cNvSpPr>
            <a:spLocks noGrp="1"/>
          </p:cNvSpPr>
          <p:nvPr>
            <p:ph type="dt" sz="half" idx="10"/>
          </p:nvPr>
        </p:nvSpPr>
        <p:spPr/>
        <p:txBody>
          <a:bodyPr/>
          <a:lstStyle/>
          <a:p>
            <a:fld id="{27471E57-9927-44FE-B91C-28E36E96578D}" type="datetimeFigureOut">
              <a:rPr lang="en-GB" smtClean="0"/>
              <a:t>14/06/2022</a:t>
            </a:fld>
            <a:endParaRPr lang="en-GB"/>
          </a:p>
        </p:txBody>
      </p:sp>
      <p:sp>
        <p:nvSpPr>
          <p:cNvPr id="4" name="Footer Placeholder 3">
            <a:extLst>
              <a:ext uri="{FF2B5EF4-FFF2-40B4-BE49-F238E27FC236}">
                <a16:creationId xmlns:a16="http://schemas.microsoft.com/office/drawing/2014/main" id="{88179F20-43F3-4DC9-8AB5-BA3EC43675E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7768A2A-275F-4650-BF47-8B03DBE6F88E}"/>
              </a:ext>
            </a:extLst>
          </p:cNvPr>
          <p:cNvSpPr>
            <a:spLocks noGrp="1"/>
          </p:cNvSpPr>
          <p:nvPr>
            <p:ph type="sldNum" sz="quarter" idx="12"/>
          </p:nvPr>
        </p:nvSpPr>
        <p:spPr/>
        <p:txBody>
          <a:bodyPr/>
          <a:lstStyle/>
          <a:p>
            <a:fld id="{B6F1DF63-47FD-4624-B9E8-5A753AEB9295}" type="slidenum">
              <a:rPr lang="en-GB" smtClean="0"/>
              <a:t>‹#›</a:t>
            </a:fld>
            <a:endParaRPr lang="en-GB"/>
          </a:p>
        </p:txBody>
      </p:sp>
    </p:spTree>
    <p:extLst>
      <p:ext uri="{BB962C8B-B14F-4D97-AF65-F5344CB8AC3E}">
        <p14:creationId xmlns:p14="http://schemas.microsoft.com/office/powerpoint/2010/main" val="1138164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8B0FBD3-C4DB-46F1-8279-980E7A0FF48A}"/>
              </a:ext>
            </a:extLst>
          </p:cNvPr>
          <p:cNvSpPr>
            <a:spLocks noGrp="1"/>
          </p:cNvSpPr>
          <p:nvPr>
            <p:ph type="dt" sz="half" idx="10"/>
          </p:nvPr>
        </p:nvSpPr>
        <p:spPr/>
        <p:txBody>
          <a:bodyPr/>
          <a:lstStyle/>
          <a:p>
            <a:fld id="{27471E57-9927-44FE-B91C-28E36E96578D}" type="datetimeFigureOut">
              <a:rPr lang="en-GB" smtClean="0"/>
              <a:t>14/06/2022</a:t>
            </a:fld>
            <a:endParaRPr lang="en-GB"/>
          </a:p>
        </p:txBody>
      </p:sp>
      <p:sp>
        <p:nvSpPr>
          <p:cNvPr id="3" name="Footer Placeholder 2">
            <a:extLst>
              <a:ext uri="{FF2B5EF4-FFF2-40B4-BE49-F238E27FC236}">
                <a16:creationId xmlns:a16="http://schemas.microsoft.com/office/drawing/2014/main" id="{0F335EAC-7FFB-436C-BAFA-75D9207AE1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C5629CD-0BB4-40BE-B5B1-DE5EBBA90B23}"/>
              </a:ext>
            </a:extLst>
          </p:cNvPr>
          <p:cNvSpPr>
            <a:spLocks noGrp="1"/>
          </p:cNvSpPr>
          <p:nvPr>
            <p:ph type="sldNum" sz="quarter" idx="12"/>
          </p:nvPr>
        </p:nvSpPr>
        <p:spPr/>
        <p:txBody>
          <a:bodyPr/>
          <a:lstStyle/>
          <a:p>
            <a:fld id="{B6F1DF63-47FD-4624-B9E8-5A753AEB9295}" type="slidenum">
              <a:rPr lang="en-GB" smtClean="0"/>
              <a:t>‹#›</a:t>
            </a:fld>
            <a:endParaRPr lang="en-GB"/>
          </a:p>
        </p:txBody>
      </p:sp>
    </p:spTree>
    <p:extLst>
      <p:ext uri="{BB962C8B-B14F-4D97-AF65-F5344CB8AC3E}">
        <p14:creationId xmlns:p14="http://schemas.microsoft.com/office/powerpoint/2010/main" val="5871196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AAEE9-CB77-4659-98FA-434EE3AD89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32F811A-8E49-4EE8-8965-28DCA6A92B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04D8D2-8E86-44EC-A11A-04090931D1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7D0905E-416E-4909-AD7E-AE516536C6E2}"/>
              </a:ext>
            </a:extLst>
          </p:cNvPr>
          <p:cNvSpPr>
            <a:spLocks noGrp="1"/>
          </p:cNvSpPr>
          <p:nvPr>
            <p:ph type="dt" sz="half" idx="10"/>
          </p:nvPr>
        </p:nvSpPr>
        <p:spPr/>
        <p:txBody>
          <a:bodyPr/>
          <a:lstStyle/>
          <a:p>
            <a:fld id="{27471E57-9927-44FE-B91C-28E36E96578D}" type="datetimeFigureOut">
              <a:rPr lang="en-GB" smtClean="0"/>
              <a:t>14/06/2022</a:t>
            </a:fld>
            <a:endParaRPr lang="en-GB"/>
          </a:p>
        </p:txBody>
      </p:sp>
      <p:sp>
        <p:nvSpPr>
          <p:cNvPr id="6" name="Footer Placeholder 5">
            <a:extLst>
              <a:ext uri="{FF2B5EF4-FFF2-40B4-BE49-F238E27FC236}">
                <a16:creationId xmlns:a16="http://schemas.microsoft.com/office/drawing/2014/main" id="{2412043A-02FB-46F5-9EF7-62D759E983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BDC69A8-A9DC-4C87-B428-75F4B9448152}"/>
              </a:ext>
            </a:extLst>
          </p:cNvPr>
          <p:cNvSpPr>
            <a:spLocks noGrp="1"/>
          </p:cNvSpPr>
          <p:nvPr>
            <p:ph type="sldNum" sz="quarter" idx="12"/>
          </p:nvPr>
        </p:nvSpPr>
        <p:spPr/>
        <p:txBody>
          <a:bodyPr/>
          <a:lstStyle/>
          <a:p>
            <a:fld id="{B6F1DF63-47FD-4624-B9E8-5A753AEB9295}" type="slidenum">
              <a:rPr lang="en-GB" smtClean="0"/>
              <a:t>‹#›</a:t>
            </a:fld>
            <a:endParaRPr lang="en-GB"/>
          </a:p>
        </p:txBody>
      </p:sp>
    </p:spTree>
    <p:extLst>
      <p:ext uri="{BB962C8B-B14F-4D97-AF65-F5344CB8AC3E}">
        <p14:creationId xmlns:p14="http://schemas.microsoft.com/office/powerpoint/2010/main" val="276742327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4FF38-3621-43E7-8216-201FA64FAC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916521-CA25-4DAF-9B18-317428E2FA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6492FC-D67F-497F-B093-11E4807618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34E4C1D-6D24-4F8A-9403-AB2E8A3980D1}"/>
              </a:ext>
            </a:extLst>
          </p:cNvPr>
          <p:cNvSpPr>
            <a:spLocks noGrp="1"/>
          </p:cNvSpPr>
          <p:nvPr>
            <p:ph type="dt" sz="half" idx="10"/>
          </p:nvPr>
        </p:nvSpPr>
        <p:spPr/>
        <p:txBody>
          <a:bodyPr/>
          <a:lstStyle/>
          <a:p>
            <a:fld id="{27471E57-9927-44FE-B91C-28E36E96578D}" type="datetimeFigureOut">
              <a:rPr lang="en-GB" smtClean="0"/>
              <a:t>14/06/2022</a:t>
            </a:fld>
            <a:endParaRPr lang="en-GB"/>
          </a:p>
        </p:txBody>
      </p:sp>
      <p:sp>
        <p:nvSpPr>
          <p:cNvPr id="6" name="Footer Placeholder 5">
            <a:extLst>
              <a:ext uri="{FF2B5EF4-FFF2-40B4-BE49-F238E27FC236}">
                <a16:creationId xmlns:a16="http://schemas.microsoft.com/office/drawing/2014/main" id="{7C0CE8CA-F4F9-44F7-AD44-B1BA206049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8D0FB3-150B-4DF0-A74B-73570F8E194B}"/>
              </a:ext>
            </a:extLst>
          </p:cNvPr>
          <p:cNvSpPr>
            <a:spLocks noGrp="1"/>
          </p:cNvSpPr>
          <p:nvPr>
            <p:ph type="sldNum" sz="quarter" idx="12"/>
          </p:nvPr>
        </p:nvSpPr>
        <p:spPr/>
        <p:txBody>
          <a:bodyPr/>
          <a:lstStyle/>
          <a:p>
            <a:fld id="{B6F1DF63-47FD-4624-B9E8-5A753AEB9295}" type="slidenum">
              <a:rPr lang="en-GB" smtClean="0"/>
              <a:t>‹#›</a:t>
            </a:fld>
            <a:endParaRPr lang="en-GB"/>
          </a:p>
        </p:txBody>
      </p:sp>
    </p:spTree>
    <p:extLst>
      <p:ext uri="{BB962C8B-B14F-4D97-AF65-F5344CB8AC3E}">
        <p14:creationId xmlns:p14="http://schemas.microsoft.com/office/powerpoint/2010/main" val="38260363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995C7-2CAC-415C-93E9-0DC34040F59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7DB62C1-EAF1-4A75-8464-4957A1BD25A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CB47A6-9D9F-453A-916D-F5CAD509A531}"/>
              </a:ext>
            </a:extLst>
          </p:cNvPr>
          <p:cNvSpPr>
            <a:spLocks noGrp="1"/>
          </p:cNvSpPr>
          <p:nvPr>
            <p:ph type="dt" sz="half" idx="10"/>
          </p:nvPr>
        </p:nvSpPr>
        <p:spPr/>
        <p:txBody>
          <a:bodyPr/>
          <a:lstStyle/>
          <a:p>
            <a:fld id="{27471E57-9927-44FE-B91C-28E36E96578D}" type="datetimeFigureOut">
              <a:rPr lang="en-GB" smtClean="0"/>
              <a:t>14/06/2022</a:t>
            </a:fld>
            <a:endParaRPr lang="en-GB"/>
          </a:p>
        </p:txBody>
      </p:sp>
      <p:sp>
        <p:nvSpPr>
          <p:cNvPr id="5" name="Footer Placeholder 4">
            <a:extLst>
              <a:ext uri="{FF2B5EF4-FFF2-40B4-BE49-F238E27FC236}">
                <a16:creationId xmlns:a16="http://schemas.microsoft.com/office/drawing/2014/main" id="{ABF1BA2C-3CF5-4527-A57D-42354E1293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1243BF-0114-4619-8DA6-9C9653BF09D2}"/>
              </a:ext>
            </a:extLst>
          </p:cNvPr>
          <p:cNvSpPr>
            <a:spLocks noGrp="1"/>
          </p:cNvSpPr>
          <p:nvPr>
            <p:ph type="sldNum" sz="quarter" idx="12"/>
          </p:nvPr>
        </p:nvSpPr>
        <p:spPr/>
        <p:txBody>
          <a:bodyPr/>
          <a:lstStyle/>
          <a:p>
            <a:fld id="{B6F1DF63-47FD-4624-B9E8-5A753AEB9295}" type="slidenum">
              <a:rPr lang="en-GB" smtClean="0"/>
              <a:t>‹#›</a:t>
            </a:fld>
            <a:endParaRPr lang="en-GB"/>
          </a:p>
        </p:txBody>
      </p:sp>
    </p:spTree>
    <p:extLst>
      <p:ext uri="{BB962C8B-B14F-4D97-AF65-F5344CB8AC3E}">
        <p14:creationId xmlns:p14="http://schemas.microsoft.com/office/powerpoint/2010/main" val="5248256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7C042E-F179-4D78-BE08-7A9A58AF29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E1C7C2-F7FA-4FF3-8D26-18AE8E79CD6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DB07A8-D652-4137-A843-61C2F3F19847}"/>
              </a:ext>
            </a:extLst>
          </p:cNvPr>
          <p:cNvSpPr>
            <a:spLocks noGrp="1"/>
          </p:cNvSpPr>
          <p:nvPr>
            <p:ph type="dt" sz="half" idx="10"/>
          </p:nvPr>
        </p:nvSpPr>
        <p:spPr/>
        <p:txBody>
          <a:bodyPr/>
          <a:lstStyle/>
          <a:p>
            <a:fld id="{27471E57-9927-44FE-B91C-28E36E96578D}" type="datetimeFigureOut">
              <a:rPr lang="en-GB" smtClean="0"/>
              <a:t>14/06/2022</a:t>
            </a:fld>
            <a:endParaRPr lang="en-GB"/>
          </a:p>
        </p:txBody>
      </p:sp>
      <p:sp>
        <p:nvSpPr>
          <p:cNvPr id="5" name="Footer Placeholder 4">
            <a:extLst>
              <a:ext uri="{FF2B5EF4-FFF2-40B4-BE49-F238E27FC236}">
                <a16:creationId xmlns:a16="http://schemas.microsoft.com/office/drawing/2014/main" id="{9E1E972D-25C5-442D-B894-A201804A85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DA0261-8306-45AE-9D53-85BC416745B2}"/>
              </a:ext>
            </a:extLst>
          </p:cNvPr>
          <p:cNvSpPr>
            <a:spLocks noGrp="1"/>
          </p:cNvSpPr>
          <p:nvPr>
            <p:ph type="sldNum" sz="quarter" idx="12"/>
          </p:nvPr>
        </p:nvSpPr>
        <p:spPr/>
        <p:txBody>
          <a:bodyPr/>
          <a:lstStyle/>
          <a:p>
            <a:fld id="{B6F1DF63-47FD-4624-B9E8-5A753AEB9295}" type="slidenum">
              <a:rPr lang="en-GB" smtClean="0"/>
              <a:t>‹#›</a:t>
            </a:fld>
            <a:endParaRPr lang="en-GB"/>
          </a:p>
        </p:txBody>
      </p:sp>
    </p:spTree>
    <p:extLst>
      <p:ext uri="{BB962C8B-B14F-4D97-AF65-F5344CB8AC3E}">
        <p14:creationId xmlns:p14="http://schemas.microsoft.com/office/powerpoint/2010/main" val="4277685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4BB21AA-BD06-4C49-BD14-BC18C9E490E2}" type="datetimeFigureOut">
              <a:rPr lang="en-GB" smtClean="0"/>
              <a:t>14/06/2022</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9ED91952-7CB7-4F1A-A2D8-CDC8314F98C5}" type="slidenum">
              <a:rPr lang="en-GB" smtClean="0"/>
              <a:t>‹#›</a:t>
            </a:fld>
            <a:endParaRPr lang="en-GB"/>
          </a:p>
        </p:txBody>
      </p:sp>
    </p:spTree>
    <p:extLst>
      <p:ext uri="{BB962C8B-B14F-4D97-AF65-F5344CB8AC3E}">
        <p14:creationId xmlns:p14="http://schemas.microsoft.com/office/powerpoint/2010/main" val="219475016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4FAB63-7D86-4C07-BE54-04B6BAFF3C7A}" type="datetimeFigureOut">
              <a:rPr lang="en-GB" smtClean="0"/>
              <a:t>14/06/2022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255133-CD6B-479F-9EED-0E28954C9F81}" type="slidenum">
              <a:rPr lang="en-GB" smtClean="0"/>
              <a:t>‹#›</a:t>
            </a:fld>
            <a:endParaRPr lang="en-GB"/>
          </a:p>
        </p:txBody>
      </p:sp>
    </p:spTree>
    <p:extLst>
      <p:ext uri="{BB962C8B-B14F-4D97-AF65-F5344CB8AC3E}">
        <p14:creationId xmlns:p14="http://schemas.microsoft.com/office/powerpoint/2010/main" val="141455007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198354-8700-4F5B-8383-395506FB75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F7D43F-5F1D-4B90-9896-9A25A23BB4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CE402-E080-41BC-8B50-5612B97705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471E57-9927-44FE-B91C-28E36E96578D}" type="datetimeFigureOut">
              <a:rPr lang="en-GB" smtClean="0"/>
              <a:t>14/06/2022</a:t>
            </a:fld>
            <a:endParaRPr lang="en-GB"/>
          </a:p>
        </p:txBody>
      </p:sp>
      <p:sp>
        <p:nvSpPr>
          <p:cNvPr id="5" name="Footer Placeholder 4">
            <a:extLst>
              <a:ext uri="{FF2B5EF4-FFF2-40B4-BE49-F238E27FC236}">
                <a16:creationId xmlns:a16="http://schemas.microsoft.com/office/drawing/2014/main" id="{7AF2AAC2-354B-4F21-A458-DDDB1E8EFA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68C536A-9C43-4553-BD95-7C77248E64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DF63-47FD-4624-B9E8-5A753AEB9295}" type="slidenum">
              <a:rPr lang="en-GB" smtClean="0"/>
              <a:t>‹#›</a:t>
            </a:fld>
            <a:endParaRPr lang="en-GB"/>
          </a:p>
        </p:txBody>
      </p:sp>
    </p:spTree>
    <p:extLst>
      <p:ext uri="{BB962C8B-B14F-4D97-AF65-F5344CB8AC3E}">
        <p14:creationId xmlns:p14="http://schemas.microsoft.com/office/powerpoint/2010/main" val="139922541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3.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9.xml"/><Relationship Id="rId1" Type="http://schemas.openxmlformats.org/officeDocument/2006/relationships/video" Target="https://www.youtube.com/embed/xbYiGR0YAAk"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hyperlink" Target="https://www.harpersbazaar.com/celebrity/latest/a9602523/prince-philip-duke-of-edinburgh-dies/" TargetMode="External"/><Relationship Id="rId2" Type="http://schemas.openxmlformats.org/officeDocument/2006/relationships/image" Target="../media/image9.jpg"/><Relationship Id="rId1" Type="http://schemas.openxmlformats.org/officeDocument/2006/relationships/slideLayout" Target="../slideLayouts/slideLayout18.xml"/><Relationship Id="rId6" Type="http://schemas.openxmlformats.org/officeDocument/2006/relationships/hyperlink" Target="https://www.theguardian.com/uk-news/gallery/2019/jul/24/the-queens-prime-ministers-in-pictures" TargetMode="External"/><Relationship Id="rId5" Type="http://schemas.openxmlformats.org/officeDocument/2006/relationships/hyperlink" Target="https://www.theguardian.com/uk-news/2016/oct/13/queen-elizabeth-ii-is-longest-reigning-living-monarch-after-thai-kings-death" TargetMode="Externa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DEE0C-A765-4B0D-AF5A-39D6EFB85CDE}"/>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627CCBEA-D66D-488F-89E8-97324FDAF1DF}"/>
              </a:ext>
            </a:extLst>
          </p:cNvPr>
          <p:cNvSpPr>
            <a:spLocks noGrp="1"/>
          </p:cNvSpPr>
          <p:nvPr>
            <p:ph type="body" idx="1"/>
          </p:nvPr>
        </p:nvSpPr>
        <p:spPr/>
        <p:txBody>
          <a:bodyPr/>
          <a:lstStyle/>
          <a:p>
            <a:endParaRPr lang="en-GB"/>
          </a:p>
        </p:txBody>
      </p:sp>
      <p:pic>
        <p:nvPicPr>
          <p:cNvPr id="7" name="Content Placeholder 6">
            <a:extLst>
              <a:ext uri="{FF2B5EF4-FFF2-40B4-BE49-F238E27FC236}">
                <a16:creationId xmlns:a16="http://schemas.microsoft.com/office/drawing/2014/main" id="{0E758324-1C90-4761-B522-3B6D4F247B0C}"/>
              </a:ext>
            </a:extLst>
          </p:cNvPr>
          <p:cNvPicPr>
            <a:picLocks noGrp="1" noChangeAspect="1"/>
          </p:cNvPicPr>
          <p:nvPr>
            <p:ph sz="half" idx="2"/>
          </p:nvPr>
        </p:nvPicPr>
        <p:blipFill>
          <a:blip r:embed="rId2"/>
          <a:stretch>
            <a:fillRect/>
          </a:stretch>
        </p:blipFill>
        <p:spPr>
          <a:xfrm>
            <a:off x="0" y="0"/>
            <a:ext cx="12191999" cy="6858000"/>
          </a:xfrm>
          <a:prstGeom prst="rect">
            <a:avLst/>
          </a:prstGeom>
        </p:spPr>
      </p:pic>
      <p:sp>
        <p:nvSpPr>
          <p:cNvPr id="5" name="Text Placeholder 4">
            <a:extLst>
              <a:ext uri="{FF2B5EF4-FFF2-40B4-BE49-F238E27FC236}">
                <a16:creationId xmlns:a16="http://schemas.microsoft.com/office/drawing/2014/main" id="{9C37EBFC-076A-4A04-9DD7-38C03BCF98FD}"/>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D9BCB50E-5076-4A1D-99E5-758CE895CEA4}"/>
              </a:ext>
            </a:extLst>
          </p:cNvPr>
          <p:cNvSpPr>
            <a:spLocks noGrp="1"/>
          </p:cNvSpPr>
          <p:nvPr>
            <p:ph sz="quarter" idx="4"/>
          </p:nvPr>
        </p:nvSpPr>
        <p:spPr/>
        <p:txBody>
          <a:bodyPr/>
          <a:lstStyle/>
          <a:p>
            <a:endParaRPr lang="en-GB"/>
          </a:p>
        </p:txBody>
      </p:sp>
    </p:spTree>
    <p:extLst>
      <p:ext uri="{BB962C8B-B14F-4D97-AF65-F5344CB8AC3E}">
        <p14:creationId xmlns:p14="http://schemas.microsoft.com/office/powerpoint/2010/main" val="292795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Life in the 1950’s by Year 6</a:t>
            </a:r>
          </a:p>
        </p:txBody>
      </p:sp>
      <p:sp>
        <p:nvSpPr>
          <p:cNvPr id="3" name="Content Placeholder 2"/>
          <p:cNvSpPr>
            <a:spLocks noGrp="1"/>
          </p:cNvSpPr>
          <p:nvPr>
            <p:ph idx="1"/>
          </p:nvPr>
        </p:nvSpPr>
        <p:spPr/>
        <p:txBody>
          <a:bodyPr/>
          <a:lstStyle/>
          <a:p>
            <a:r>
              <a:rPr lang="en-GB" dirty="0"/>
              <a:t>Clothing – Women began to wear trousers. Men still wore suits. Jeans began to be worn. Clothing was more readily available after rationing. Women still wore gloves and hats. </a:t>
            </a:r>
          </a:p>
          <a:p>
            <a:r>
              <a:rPr lang="en-GB" dirty="0"/>
              <a:t>Music – the Rock n roll era was established as well as nostalgic music.</a:t>
            </a:r>
          </a:p>
          <a:p>
            <a:r>
              <a:rPr lang="en-GB" dirty="0"/>
              <a:t>Rationing – this finally ended in 1954</a:t>
            </a:r>
          </a:p>
        </p:txBody>
      </p:sp>
      <p:pic>
        <p:nvPicPr>
          <p:cNvPr id="4" name="xbYiGR0YAAk"/>
          <p:cNvPicPr>
            <a:picLocks noRot="1" noChangeAspect="1"/>
          </p:cNvPicPr>
          <p:nvPr>
            <a:videoFile r:link="rId1"/>
          </p:nvPr>
        </p:nvPicPr>
        <p:blipFill>
          <a:blip r:embed="rId3"/>
          <a:stretch>
            <a:fillRect/>
          </a:stretch>
        </p:blipFill>
        <p:spPr>
          <a:xfrm>
            <a:off x="262759" y="4129580"/>
            <a:ext cx="4572000" cy="2571750"/>
          </a:xfrm>
          <a:prstGeom prst="rect">
            <a:avLst/>
          </a:prstGeom>
        </p:spPr>
      </p:pic>
      <p:pic>
        <p:nvPicPr>
          <p:cNvPr id="5" name="Picture 4"/>
          <p:cNvPicPr>
            <a:picLocks noChangeAspect="1"/>
          </p:cNvPicPr>
          <p:nvPr/>
        </p:nvPicPr>
        <p:blipFill>
          <a:blip r:embed="rId4"/>
          <a:stretch>
            <a:fillRect/>
          </a:stretch>
        </p:blipFill>
        <p:spPr>
          <a:xfrm>
            <a:off x="4981902" y="4194856"/>
            <a:ext cx="3347545" cy="2506474"/>
          </a:xfrm>
          <a:prstGeom prst="rect">
            <a:avLst/>
          </a:prstGeom>
        </p:spPr>
      </p:pic>
      <p:pic>
        <p:nvPicPr>
          <p:cNvPr id="6" name="Picture 5"/>
          <p:cNvPicPr>
            <a:picLocks noChangeAspect="1"/>
          </p:cNvPicPr>
          <p:nvPr/>
        </p:nvPicPr>
        <p:blipFill>
          <a:blip r:embed="rId5"/>
          <a:stretch>
            <a:fillRect/>
          </a:stretch>
        </p:blipFill>
        <p:spPr>
          <a:xfrm>
            <a:off x="8666165" y="4194856"/>
            <a:ext cx="2983237" cy="2431338"/>
          </a:xfrm>
          <a:prstGeom prst="rect">
            <a:avLst/>
          </a:prstGeom>
        </p:spPr>
      </p:pic>
    </p:spTree>
    <p:extLst>
      <p:ext uri="{BB962C8B-B14F-4D97-AF65-F5344CB8AC3E}">
        <p14:creationId xmlns:p14="http://schemas.microsoft.com/office/powerpoint/2010/main" val="3946080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2849"/>
            <a:ext cx="10515600" cy="1325563"/>
          </a:xfrm>
        </p:spPr>
        <p:txBody>
          <a:bodyPr/>
          <a:lstStyle/>
          <a:p>
            <a:r>
              <a:rPr lang="en-GB" dirty="0"/>
              <a:t>The Coronation</a:t>
            </a:r>
          </a:p>
        </p:txBody>
      </p:sp>
      <p:sp>
        <p:nvSpPr>
          <p:cNvPr id="3" name="Content Placeholder 2"/>
          <p:cNvSpPr>
            <a:spLocks noGrp="1"/>
          </p:cNvSpPr>
          <p:nvPr>
            <p:ph idx="1"/>
          </p:nvPr>
        </p:nvSpPr>
        <p:spPr>
          <a:xfrm>
            <a:off x="233854" y="1116164"/>
            <a:ext cx="10515600" cy="4351338"/>
          </a:xfrm>
        </p:spPr>
        <p:txBody>
          <a:bodyPr/>
          <a:lstStyle/>
          <a:p>
            <a:r>
              <a:rPr lang="en-GB" dirty="0"/>
              <a:t>She became Queen on 6</a:t>
            </a:r>
            <a:r>
              <a:rPr lang="en-GB" baseline="30000" dirty="0"/>
              <a:t>th</a:t>
            </a:r>
            <a:r>
              <a:rPr lang="en-GB" dirty="0"/>
              <a:t> February 1952. She was in Kenya</a:t>
            </a:r>
          </a:p>
          <a:p>
            <a:pPr marL="0" indent="0">
              <a:buNone/>
            </a:pPr>
            <a:r>
              <a:rPr lang="en-GB" dirty="0"/>
              <a:t>at the time. </a:t>
            </a:r>
          </a:p>
          <a:p>
            <a:r>
              <a:rPr lang="en-GB" dirty="0"/>
              <a:t>Her coronation was on 2</a:t>
            </a:r>
            <a:r>
              <a:rPr lang="en-GB" baseline="30000" dirty="0"/>
              <a:t>nd</a:t>
            </a:r>
            <a:r>
              <a:rPr lang="en-GB" dirty="0"/>
              <a:t> June 1953. </a:t>
            </a:r>
          </a:p>
          <a:p>
            <a:r>
              <a:rPr lang="en-GB" dirty="0"/>
              <a:t>The orb, sceptre and crown are part of the Crown Jewels. </a:t>
            </a:r>
          </a:p>
          <a:p>
            <a:r>
              <a:rPr lang="en-GB" dirty="0"/>
              <a:t>There were 8,000 people in Westminster Abbey and the </a:t>
            </a:r>
          </a:p>
          <a:p>
            <a:pPr marL="0" indent="0">
              <a:buNone/>
            </a:pPr>
            <a:r>
              <a:rPr lang="en-GB" dirty="0"/>
              <a:t>service lasted 3 hours. It was the first televised coronation. </a:t>
            </a:r>
          </a:p>
          <a:p>
            <a:r>
              <a:rPr lang="en-GB" dirty="0"/>
              <a:t>The State Coach weighs 4 tonnes and needs 8 horses to pull it. It is very uncomfortable! </a:t>
            </a:r>
          </a:p>
          <a:p>
            <a:endParaRPr lang="en-GB" dirty="0"/>
          </a:p>
        </p:txBody>
      </p:sp>
      <p:pic>
        <p:nvPicPr>
          <p:cNvPr id="4" name="Picture 3"/>
          <p:cNvPicPr>
            <a:picLocks noChangeAspect="1"/>
          </p:cNvPicPr>
          <p:nvPr/>
        </p:nvPicPr>
        <p:blipFill>
          <a:blip r:embed="rId2"/>
          <a:stretch>
            <a:fillRect/>
          </a:stretch>
        </p:blipFill>
        <p:spPr>
          <a:xfrm>
            <a:off x="9159766" y="222168"/>
            <a:ext cx="2879833" cy="3899773"/>
          </a:xfrm>
          <a:prstGeom prst="rect">
            <a:avLst/>
          </a:prstGeom>
        </p:spPr>
      </p:pic>
      <p:pic>
        <p:nvPicPr>
          <p:cNvPr id="5" name="Picture 4"/>
          <p:cNvPicPr>
            <a:picLocks noChangeAspect="1"/>
          </p:cNvPicPr>
          <p:nvPr/>
        </p:nvPicPr>
        <p:blipFill>
          <a:blip r:embed="rId3"/>
          <a:stretch>
            <a:fillRect/>
          </a:stretch>
        </p:blipFill>
        <p:spPr>
          <a:xfrm>
            <a:off x="3405353" y="4529527"/>
            <a:ext cx="2538248" cy="2011290"/>
          </a:xfrm>
          <a:prstGeom prst="rect">
            <a:avLst/>
          </a:prstGeom>
        </p:spPr>
      </p:pic>
    </p:spTree>
    <p:extLst>
      <p:ext uri="{BB962C8B-B14F-4D97-AF65-F5344CB8AC3E}">
        <p14:creationId xmlns:p14="http://schemas.microsoft.com/office/powerpoint/2010/main" val="3275042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HE UNION JACK FLAG - ANTHEM OF UK | ENGLISH LANGUAGE RESOURCES FOR ..."/>
          <p:cNvPicPr>
            <a:picLocks noChangeAspect="1"/>
          </p:cNvPicPr>
          <p:nvPr/>
        </p:nvPicPr>
        <p:blipFill rotWithShape="1">
          <a:blip r:embed="rId2">
            <a:extLst>
              <a:ext uri="{28A0092B-C50C-407E-A947-70E740481C1C}">
                <a14:useLocalDpi xmlns:a14="http://schemas.microsoft.com/office/drawing/2010/main" val="0"/>
              </a:ext>
            </a:extLst>
          </a:blip>
          <a:srcRect l="4286" t="4572" r="2822" b="5334"/>
          <a:stretch/>
        </p:blipFill>
        <p:spPr>
          <a:xfrm>
            <a:off x="0" y="0"/>
            <a:ext cx="12307201" cy="6949440"/>
          </a:xfrm>
          <a:prstGeom prst="rect">
            <a:avLst/>
          </a:prstGeom>
        </p:spPr>
      </p:pic>
      <p:sp>
        <p:nvSpPr>
          <p:cNvPr id="5" name="Rounded Rectangle 4"/>
          <p:cNvSpPr/>
          <p:nvPr/>
        </p:nvSpPr>
        <p:spPr>
          <a:xfrm>
            <a:off x="448107" y="250592"/>
            <a:ext cx="11364686" cy="6309360"/>
          </a:xfrm>
          <a:prstGeom prst="roundRect">
            <a:avLst/>
          </a:prstGeom>
          <a:solidFill>
            <a:srgbClr val="FAB4B9">
              <a:alpha val="87000"/>
            </a:srgb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ln w="12700">
                  <a:solidFill>
                    <a:schemeClr val="tx2">
                      <a:lumMod val="75000"/>
                    </a:schemeClr>
                  </a:solidFill>
                  <a:prstDash val="solid"/>
                </a:ln>
                <a:solidFill>
                  <a:schemeClr val="bg1"/>
                </a:solidFill>
                <a:effectLst>
                  <a:outerShdw dist="38100" dir="2640000" algn="bl" rotWithShape="0">
                    <a:schemeClr val="tx2">
                      <a:lumMod val="75000"/>
                    </a:schemeClr>
                  </a:outerShdw>
                </a:effectLst>
              </a:rPr>
              <a:t>After her first two children, Queen Elizabeth II waited more than a decade before having more—she was busy being Queen after all. She and Prince Philip welcomed their third child, Prince Andrew, in 1960, and their youngest, Prince Edward, in 1964</a:t>
            </a:r>
          </a:p>
          <a:p>
            <a:endParaRPr lang="en-GB" sz="2400" b="1" dirty="0">
              <a:ln w="12700">
                <a:solidFill>
                  <a:schemeClr val="tx2">
                    <a:lumMod val="75000"/>
                  </a:schemeClr>
                </a:solidFill>
                <a:prstDash val="solid"/>
              </a:ln>
              <a:solidFill>
                <a:schemeClr val="bg1"/>
              </a:solidFill>
              <a:effectLst>
                <a:outerShdw dist="38100" dir="2640000" algn="bl" rotWithShape="0">
                  <a:schemeClr val="tx2">
                    <a:lumMod val="75000"/>
                  </a:schemeClr>
                </a:outerShdw>
              </a:effectLst>
            </a:endParaRPr>
          </a:p>
          <a:p>
            <a:r>
              <a:rPr lang="en-GB" sz="2400" b="1" dirty="0">
                <a:ln w="12700">
                  <a:solidFill>
                    <a:schemeClr val="tx2">
                      <a:lumMod val="75000"/>
                    </a:schemeClr>
                  </a:solidFill>
                  <a:prstDash val="solid"/>
                </a:ln>
                <a:solidFill>
                  <a:schemeClr val="bg1"/>
                </a:solidFill>
                <a:effectLst>
                  <a:outerShdw dist="38100" dir="2640000" algn="bl" rotWithShape="0">
                    <a:schemeClr val="tx2">
                      <a:lumMod val="75000"/>
                    </a:schemeClr>
                  </a:outerShdw>
                </a:effectLst>
              </a:rPr>
              <a:t>How old was the queen in 1960? She was 34 years old. </a:t>
            </a:r>
          </a:p>
          <a:p>
            <a:endParaRPr lang="en-GB" sz="2400" b="1" dirty="0">
              <a:ln w="12700">
                <a:solidFill>
                  <a:schemeClr val="tx2">
                    <a:lumMod val="75000"/>
                  </a:schemeClr>
                </a:solidFill>
                <a:prstDash val="solid"/>
              </a:ln>
              <a:solidFill>
                <a:schemeClr val="bg1"/>
              </a:solidFill>
              <a:effectLst>
                <a:outerShdw dist="38100" dir="2640000" algn="bl" rotWithShape="0">
                  <a:schemeClr val="tx2">
                    <a:lumMod val="75000"/>
                  </a:schemeClr>
                </a:outerShdw>
              </a:effectLst>
            </a:endParaRPr>
          </a:p>
          <a:p>
            <a:r>
              <a:rPr lang="en-GB" sz="2400" b="1" dirty="0">
                <a:ln w="12700">
                  <a:solidFill>
                    <a:schemeClr val="tx2">
                      <a:lumMod val="75000"/>
                    </a:schemeClr>
                  </a:solidFill>
                  <a:prstDash val="solid"/>
                </a:ln>
                <a:solidFill>
                  <a:schemeClr val="bg1"/>
                </a:solidFill>
                <a:effectLst>
                  <a:outerShdw dist="38100" dir="2640000" algn="bl" rotWithShape="0">
                    <a:schemeClr val="tx2">
                      <a:lumMod val="75000"/>
                    </a:schemeClr>
                  </a:outerShdw>
                </a:effectLst>
              </a:rPr>
              <a:t>What events did the queen go through in the 1960s?</a:t>
            </a:r>
          </a:p>
          <a:p>
            <a:r>
              <a:rPr lang="en-GB" sz="2400" b="1" dirty="0">
                <a:ln w="12700">
                  <a:solidFill>
                    <a:schemeClr val="tx2">
                      <a:lumMod val="75000"/>
                    </a:schemeClr>
                  </a:solidFill>
                  <a:prstDash val="solid"/>
                </a:ln>
                <a:solidFill>
                  <a:schemeClr val="bg1"/>
                </a:solidFill>
                <a:effectLst>
                  <a:outerShdw dist="38100" dir="2640000" algn="bl" rotWithShape="0">
                    <a:schemeClr val="tx2">
                      <a:lumMod val="75000"/>
                    </a:schemeClr>
                  </a:outerShdw>
                </a:effectLst>
              </a:rPr>
              <a:t>Beatle-mania, 1960s. </a:t>
            </a:r>
          </a:p>
          <a:p>
            <a:r>
              <a:rPr lang="en-GB" sz="2400" b="1" dirty="0">
                <a:ln w="12700">
                  <a:solidFill>
                    <a:schemeClr val="tx2">
                      <a:lumMod val="75000"/>
                    </a:schemeClr>
                  </a:solidFill>
                  <a:prstDash val="solid"/>
                </a:ln>
                <a:solidFill>
                  <a:schemeClr val="bg1"/>
                </a:solidFill>
                <a:effectLst>
                  <a:outerShdw dist="38100" dir="2640000" algn="bl" rotWithShape="0">
                    <a:schemeClr val="tx2">
                      <a:lumMod val="75000"/>
                    </a:schemeClr>
                  </a:outerShdw>
                </a:effectLst>
              </a:rPr>
              <a:t>Decolonisation, 1960s and '70s. </a:t>
            </a:r>
          </a:p>
          <a:p>
            <a:r>
              <a:rPr lang="en-GB" sz="2400" b="1" dirty="0">
                <a:ln w="12700">
                  <a:solidFill>
                    <a:schemeClr val="tx2">
                      <a:lumMod val="75000"/>
                    </a:schemeClr>
                  </a:solidFill>
                  <a:prstDash val="solid"/>
                </a:ln>
                <a:solidFill>
                  <a:schemeClr val="bg1"/>
                </a:solidFill>
                <a:effectLst>
                  <a:outerShdw dist="38100" dir="2640000" algn="bl" rotWithShape="0">
                    <a:schemeClr val="tx2">
                      <a:lumMod val="75000"/>
                    </a:schemeClr>
                  </a:outerShdw>
                </a:effectLst>
              </a:rPr>
              <a:t>The European Union, 1973. </a:t>
            </a:r>
          </a:p>
          <a:p>
            <a:endParaRPr lang="en-GB" sz="2000" b="1" dirty="0">
              <a:ln w="12700">
                <a:solidFill>
                  <a:schemeClr val="tx2">
                    <a:lumMod val="75000"/>
                  </a:schemeClr>
                </a:solidFill>
                <a:prstDash val="solid"/>
              </a:ln>
              <a:solidFill>
                <a:schemeClr val="bg1"/>
              </a:solidFill>
              <a:effectLst>
                <a:outerShdw dist="38100" dir="2640000" algn="bl" rotWithShape="0">
                  <a:schemeClr val="tx2">
                    <a:lumMod val="75000"/>
                  </a:schemeClr>
                </a:outerShdw>
              </a:effectLst>
            </a:endParaRPr>
          </a:p>
          <a:p>
            <a:endParaRPr lang="en-GB" sz="2000" b="1" dirty="0">
              <a:ln w="12700">
                <a:solidFill>
                  <a:schemeClr val="tx2">
                    <a:lumMod val="75000"/>
                  </a:schemeClr>
                </a:solidFill>
                <a:prstDash val="solid"/>
              </a:ln>
              <a:solidFill>
                <a:schemeClr val="bg1"/>
              </a:solidFill>
              <a:effectLst>
                <a:outerShdw dist="38100" dir="2640000" algn="bl" rotWithShape="0">
                  <a:schemeClr val="tx2">
                    <a:lumMod val="75000"/>
                  </a:schemeClr>
                </a:outerShdw>
              </a:effectLst>
            </a:endParaRPr>
          </a:p>
        </p:txBody>
      </p:sp>
      <p:sp>
        <p:nvSpPr>
          <p:cNvPr id="6" name="Rectangle 5"/>
          <p:cNvSpPr/>
          <p:nvPr/>
        </p:nvSpPr>
        <p:spPr>
          <a:xfrm>
            <a:off x="1143885" y="152683"/>
            <a:ext cx="9730677" cy="923330"/>
          </a:xfrm>
          <a:prstGeom prst="rect">
            <a:avLst/>
          </a:prstGeom>
          <a:noFill/>
        </p:spPr>
        <p:txBody>
          <a:bodyPr wrap="none" lIns="91440" tIns="45720" rIns="91440" bIns="45720">
            <a:spAutoFit/>
          </a:bodyPr>
          <a:lstStyle/>
          <a:p>
            <a:pPr algn="ctr"/>
            <a:r>
              <a:rPr lang="en-US" sz="5400" b="1" cap="none" spc="0" dirty="0">
                <a:ln w="12700">
                  <a:solidFill>
                    <a:schemeClr val="tx1"/>
                  </a:solidFill>
                  <a:prstDash val="solid"/>
                </a:ln>
                <a:pattFill prst="solidDmnd">
                  <a:fgClr>
                    <a:schemeClr val="accent1">
                      <a:lumMod val="60000"/>
                      <a:lumOff val="40000"/>
                    </a:schemeClr>
                  </a:fgClr>
                  <a:bgClr>
                    <a:srgbClr val="F13F4C"/>
                  </a:bgClr>
                </a:pattFill>
                <a:effectLst>
                  <a:outerShdw dist="38100" dir="2640000" algn="bl" rotWithShape="0">
                    <a:schemeClr val="tx2">
                      <a:lumMod val="75000"/>
                    </a:schemeClr>
                  </a:outerShdw>
                </a:effectLst>
              </a:rPr>
              <a:t>The Queen in the 1960s by Year 5</a:t>
            </a:r>
          </a:p>
        </p:txBody>
      </p:sp>
      <p:pic>
        <p:nvPicPr>
          <p:cNvPr id="7" name="Picture 6"/>
          <p:cNvPicPr>
            <a:picLocks noChangeAspect="1"/>
          </p:cNvPicPr>
          <p:nvPr/>
        </p:nvPicPr>
        <p:blipFill>
          <a:blip r:embed="rId3"/>
          <a:stretch>
            <a:fillRect/>
          </a:stretch>
        </p:blipFill>
        <p:spPr>
          <a:xfrm>
            <a:off x="9333395" y="2473728"/>
            <a:ext cx="2328858" cy="3493287"/>
          </a:xfrm>
          <a:prstGeom prst="ellipse">
            <a:avLst/>
          </a:prstGeom>
          <a:ln>
            <a:noFill/>
          </a:ln>
          <a:effectLst>
            <a:softEdge rad="112500"/>
          </a:effectLst>
        </p:spPr>
      </p:pic>
      <p:sp>
        <p:nvSpPr>
          <p:cNvPr id="8" name="Rounded Rectangle 7"/>
          <p:cNvSpPr/>
          <p:nvPr/>
        </p:nvSpPr>
        <p:spPr>
          <a:xfrm>
            <a:off x="5517948" y="4220371"/>
            <a:ext cx="3591393" cy="21736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In 1967 Queen Elizabeth II </a:t>
            </a:r>
            <a:r>
              <a:rPr lang="en-GB" b="1" dirty="0"/>
              <a:t>launched the Cunard cruise liner</a:t>
            </a:r>
            <a:r>
              <a:rPr lang="en-GB" dirty="0"/>
              <a:t> named after her, the “Queen Elizabeth II” or the “QE2” as is more famously known. She made her maiden voyage travelling to New York on 2nd May 1969.</a:t>
            </a:r>
          </a:p>
        </p:txBody>
      </p:sp>
    </p:spTree>
    <p:extLst>
      <p:ext uri="{BB962C8B-B14F-4D97-AF65-F5344CB8AC3E}">
        <p14:creationId xmlns:p14="http://schemas.microsoft.com/office/powerpoint/2010/main" val="17604507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nion Jack British Flag - Free image on Pixabay"/>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028" y="327546"/>
            <a:ext cx="11709130" cy="6361415"/>
          </a:xfrm>
          <a:prstGeom prst="rect">
            <a:avLst/>
          </a:prstGeom>
          <a:ln>
            <a:solidFill>
              <a:srgbClr val="00B0F0"/>
            </a:solidFill>
          </a:ln>
          <a:effectLst/>
          <a:scene3d>
            <a:camera prst="orthographicFront">
              <a:rot lat="0" lon="0" rev="0"/>
            </a:camera>
            <a:lightRig rig="chilly" dir="t">
              <a:rot lat="0" lon="0" rev="18480000"/>
            </a:lightRig>
          </a:scene3d>
          <a:sp3d prstMaterial="clear">
            <a:bevelT h="63500"/>
          </a:sp3d>
        </p:spPr>
      </p:pic>
      <p:sp>
        <p:nvSpPr>
          <p:cNvPr id="8" name="TextBox 7"/>
          <p:cNvSpPr txBox="1"/>
          <p:nvPr/>
        </p:nvSpPr>
        <p:spPr>
          <a:xfrm>
            <a:off x="-156952" y="292035"/>
            <a:ext cx="10916688" cy="707886"/>
          </a:xfrm>
          <a:prstGeom prst="rect">
            <a:avLst/>
          </a:prstGeom>
          <a:noFill/>
        </p:spPr>
        <p:txBody>
          <a:bodyPr wrap="square" rtlCol="0">
            <a:spAutoFit/>
          </a:bodyPr>
          <a:lstStyle/>
          <a:p>
            <a:r>
              <a:rPr lang="en-GB" sz="4000" dirty="0">
                <a:solidFill>
                  <a:srgbClr val="C00000"/>
                </a:solidFill>
              </a:rPr>
              <a:t>                              The Queen in the 1960s   Year 5</a:t>
            </a:r>
          </a:p>
        </p:txBody>
      </p:sp>
      <p:pic>
        <p:nvPicPr>
          <p:cNvPr id="9" name="Picture 8" descr="ティアラ - Wikipedi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028" y="327546"/>
            <a:ext cx="2496061" cy="3186752"/>
          </a:xfrm>
          <a:prstGeom prst="rect">
            <a:avLst/>
          </a:prstGeom>
          <a:ln>
            <a:noFill/>
          </a:ln>
          <a:effectLst>
            <a:softEdge rad="112500"/>
          </a:effectLst>
        </p:spPr>
      </p:pic>
      <p:sp>
        <p:nvSpPr>
          <p:cNvPr id="12" name="TextBox 11"/>
          <p:cNvSpPr txBox="1"/>
          <p:nvPr/>
        </p:nvSpPr>
        <p:spPr>
          <a:xfrm>
            <a:off x="3132882" y="2569535"/>
            <a:ext cx="6728346" cy="1323439"/>
          </a:xfrm>
          <a:prstGeom prst="rect">
            <a:avLst/>
          </a:prstGeom>
          <a:noFill/>
        </p:spPr>
        <p:txBody>
          <a:bodyPr wrap="square" rtlCol="0">
            <a:spAutoFit/>
          </a:bodyPr>
          <a:lstStyle/>
          <a:p>
            <a:r>
              <a:rPr lang="en-GB" sz="2400" dirty="0">
                <a:solidFill>
                  <a:srgbClr val="0070C0"/>
                </a:solidFill>
              </a:rPr>
              <a:t>Did you know that the famous moon landing of the Apollo 11 landed on the moon in the 1960s!</a:t>
            </a:r>
          </a:p>
          <a:p>
            <a:endParaRPr lang="en-GB" sz="3200" dirty="0">
              <a:solidFill>
                <a:srgbClr val="0070C0"/>
              </a:solidFill>
            </a:endParaRPr>
          </a:p>
        </p:txBody>
      </p:sp>
      <p:sp>
        <p:nvSpPr>
          <p:cNvPr id="13" name="TextBox 12"/>
          <p:cNvSpPr txBox="1"/>
          <p:nvPr/>
        </p:nvSpPr>
        <p:spPr>
          <a:xfrm>
            <a:off x="2658089" y="1035432"/>
            <a:ext cx="7451677" cy="1384995"/>
          </a:xfrm>
          <a:prstGeom prst="rect">
            <a:avLst/>
          </a:prstGeom>
          <a:noFill/>
        </p:spPr>
        <p:txBody>
          <a:bodyPr wrap="square" rtlCol="0">
            <a:spAutoFit/>
          </a:bodyPr>
          <a:lstStyle/>
          <a:p>
            <a:r>
              <a:rPr lang="en-GB" sz="2800" dirty="0">
                <a:solidFill>
                  <a:srgbClr val="FF0000"/>
                </a:solidFill>
              </a:rPr>
              <a:t>The pop group The Beatles were presented with MBE medals by the </a:t>
            </a:r>
            <a:r>
              <a:rPr lang="en-GB" sz="2800" dirty="0">
                <a:solidFill>
                  <a:srgbClr val="0070C0"/>
                </a:solidFill>
              </a:rPr>
              <a:t>queen because in the 1960s POP was the best type of music.</a:t>
            </a:r>
          </a:p>
        </p:txBody>
      </p:sp>
      <p:pic>
        <p:nvPicPr>
          <p:cNvPr id="14" name="Picture 13" descr="Imperial State Crown - Wikipedi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83516" y="3508253"/>
            <a:ext cx="2705009" cy="3006253"/>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2" name="Rectangle 1"/>
          <p:cNvSpPr/>
          <p:nvPr/>
        </p:nvSpPr>
        <p:spPr>
          <a:xfrm>
            <a:off x="561474" y="3808968"/>
            <a:ext cx="7716252" cy="2246769"/>
          </a:xfrm>
          <a:prstGeom prst="rect">
            <a:avLst/>
          </a:prstGeom>
        </p:spPr>
        <p:txBody>
          <a:bodyPr wrap="square">
            <a:spAutoFit/>
          </a:bodyPr>
          <a:lstStyle/>
          <a:p>
            <a:r>
              <a:rPr lang="en-GB" sz="2000" dirty="0"/>
              <a:t>The </a:t>
            </a:r>
            <a:r>
              <a:rPr lang="en-GB" sz="2000" dirty="0">
                <a:hlinkClick r:id="rId5"/>
              </a:rPr>
              <a:t>longest-reigning living monarch</a:t>
            </a:r>
            <a:r>
              <a:rPr lang="en-GB" sz="2000" dirty="0"/>
              <a:t>, Elizabeth became queen in 1952 at the age of 25 following the death of her father, King George VI. Since then, she’s worked with more than </a:t>
            </a:r>
            <a:r>
              <a:rPr lang="en-GB" sz="2000" dirty="0">
                <a:hlinkClick r:id="rId6"/>
              </a:rPr>
              <a:t>15 prime ministers</a:t>
            </a:r>
            <a:r>
              <a:rPr lang="en-GB" sz="2000" dirty="0"/>
              <a:t> in her over six decades on the throne, all while carrying out service, engagements, and overseas visits. She’s also shared her royal duties with her late husband of over 73 years, Prince Philip (who </a:t>
            </a:r>
            <a:r>
              <a:rPr lang="en-GB" sz="2000" dirty="0">
                <a:hlinkClick r:id="rId7"/>
              </a:rPr>
              <a:t>passed away</a:t>
            </a:r>
            <a:r>
              <a:rPr lang="en-GB" sz="2000" dirty="0"/>
              <a:t> on April 9, 2021), their four children, grandchildren, and—in the future—great-grandchildren.</a:t>
            </a:r>
            <a:r>
              <a:rPr lang="en-GB" sz="2000" dirty="0">
                <a:solidFill>
                  <a:srgbClr val="242424"/>
                </a:solidFill>
                <a:latin typeface="HarmoniaSans"/>
              </a:rPr>
              <a:t>.</a:t>
            </a:r>
            <a:endParaRPr lang="en-GB" sz="2000" dirty="0"/>
          </a:p>
        </p:txBody>
      </p:sp>
    </p:spTree>
    <p:extLst>
      <p:ext uri="{BB962C8B-B14F-4D97-AF65-F5344CB8AC3E}">
        <p14:creationId xmlns:p14="http://schemas.microsoft.com/office/powerpoint/2010/main" val="2948268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8"/>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1000" fill="hold"/>
                                        <p:tgtEl>
                                          <p:spTgt spid="13"/>
                                        </p:tgtEl>
                                        <p:attrNameLst>
                                          <p:attrName>ppt_w</p:attrName>
                                        </p:attrNameLst>
                                      </p:cBhvr>
                                      <p:tavLst>
                                        <p:tav tm="0">
                                          <p:val>
                                            <p:fltVal val="0"/>
                                          </p:val>
                                        </p:tav>
                                        <p:tav tm="100000">
                                          <p:val>
                                            <p:strVal val="#ppt_w"/>
                                          </p:val>
                                        </p:tav>
                                      </p:tavLst>
                                    </p:anim>
                                    <p:anim calcmode="lin" valueType="num">
                                      <p:cBhvr>
                                        <p:cTn id="17" dur="1000" fill="hold"/>
                                        <p:tgtEl>
                                          <p:spTgt spid="13"/>
                                        </p:tgtEl>
                                        <p:attrNameLst>
                                          <p:attrName>ppt_h</p:attrName>
                                        </p:attrNameLst>
                                      </p:cBhvr>
                                      <p:tavLst>
                                        <p:tav tm="0">
                                          <p:val>
                                            <p:fltVal val="0"/>
                                          </p:val>
                                        </p:tav>
                                        <p:tav tm="100000">
                                          <p:val>
                                            <p:strVal val="#ppt_h"/>
                                          </p:val>
                                        </p:tav>
                                      </p:tavLst>
                                    </p:anim>
                                    <p:anim calcmode="lin" valueType="num">
                                      <p:cBhvr>
                                        <p:cTn id="18" dur="1000" fill="hold"/>
                                        <p:tgtEl>
                                          <p:spTgt spid="13"/>
                                        </p:tgtEl>
                                        <p:attrNameLst>
                                          <p:attrName>style.rotation</p:attrName>
                                        </p:attrNameLst>
                                      </p:cBhvr>
                                      <p:tavLst>
                                        <p:tav tm="0">
                                          <p:val>
                                            <p:fltVal val="90"/>
                                          </p:val>
                                        </p:tav>
                                        <p:tav tm="100000">
                                          <p:val>
                                            <p:fltVal val="0"/>
                                          </p:val>
                                        </p:tav>
                                      </p:tavLst>
                                    </p:anim>
                                    <p:animEffect transition="in" filter="fade">
                                      <p:cBhvr>
                                        <p:cTn id="19" dur="10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nodeType="clickEffect">
                                  <p:stCondLst>
                                    <p:cond delay="0"/>
                                  </p:stCondLst>
                                  <p:childTnLst>
                                    <p:set>
                                      <p:cBhvr>
                                        <p:cTn id="23" dur="1" fill="hold">
                                          <p:stCondLst>
                                            <p:cond delay="0"/>
                                          </p:stCondLst>
                                        </p:cTn>
                                        <p:tgtEl>
                                          <p:spTgt spid="12">
                                            <p:txEl>
                                              <p:pRg st="0" end="0"/>
                                            </p:txEl>
                                          </p:spTgt>
                                        </p:tgtEl>
                                        <p:attrNameLst>
                                          <p:attrName>style.visibility</p:attrName>
                                        </p:attrNameLst>
                                      </p:cBhvr>
                                      <p:to>
                                        <p:strVal val="visible"/>
                                      </p:to>
                                    </p:set>
                                    <p:animEffect transition="in" filter="wipe(down)">
                                      <p:cBhvr>
                                        <p:cTn id="24" dur="580">
                                          <p:stCondLst>
                                            <p:cond delay="0"/>
                                          </p:stCondLst>
                                        </p:cTn>
                                        <p:tgtEl>
                                          <p:spTgt spid="12">
                                            <p:txEl>
                                              <p:pRg st="0" end="0"/>
                                            </p:txEl>
                                          </p:spTgt>
                                        </p:tgtEl>
                                      </p:cBhvr>
                                    </p:animEffect>
                                    <p:anim calcmode="lin" valueType="num">
                                      <p:cBhvr>
                                        <p:cTn id="25" dur="1822" tmFilter="0,0; 0.14,0.36; 0.43,0.73; 0.71,0.91; 1.0,1.0">
                                          <p:stCondLst>
                                            <p:cond delay="0"/>
                                          </p:stCondLst>
                                        </p:cTn>
                                        <p:tgtEl>
                                          <p:spTgt spid="12">
                                            <p:txEl>
                                              <p:pRg st="0" end="0"/>
                                            </p:txEl>
                                          </p:spTgt>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12">
                                            <p:txEl>
                                              <p:pRg st="0" end="0"/>
                                            </p:txEl>
                                          </p:spTgt>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12">
                                            <p:txEl>
                                              <p:pRg st="0" end="0"/>
                                            </p:txEl>
                                          </p:spTgt>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12">
                                            <p:txEl>
                                              <p:pRg st="0" end="0"/>
                                            </p:txEl>
                                          </p:spTgt>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12">
                                            <p:txEl>
                                              <p:pRg st="0" end="0"/>
                                            </p:txEl>
                                          </p:spTgt>
                                        </p:tgtEl>
                                        <p:attrNameLst>
                                          <p:attrName>ppt_y</p:attrName>
                                        </p:attrNameLst>
                                      </p:cBhvr>
                                      <p:tavLst>
                                        <p:tav tm="0" fmla="#ppt_y-sin(pi*$)/81">
                                          <p:val>
                                            <p:fltVal val="0"/>
                                          </p:val>
                                        </p:tav>
                                        <p:tav tm="100000">
                                          <p:val>
                                            <p:fltVal val="1"/>
                                          </p:val>
                                        </p:tav>
                                      </p:tavLst>
                                    </p:anim>
                                    <p:animScale>
                                      <p:cBhvr>
                                        <p:cTn id="30" dur="26">
                                          <p:stCondLst>
                                            <p:cond delay="650"/>
                                          </p:stCondLst>
                                        </p:cTn>
                                        <p:tgtEl>
                                          <p:spTgt spid="12">
                                            <p:txEl>
                                              <p:pRg st="0" end="0"/>
                                            </p:txEl>
                                          </p:spTgt>
                                        </p:tgtEl>
                                      </p:cBhvr>
                                      <p:to x="100000" y="60000"/>
                                    </p:animScale>
                                    <p:animScale>
                                      <p:cBhvr>
                                        <p:cTn id="31" dur="166" decel="50000">
                                          <p:stCondLst>
                                            <p:cond delay="676"/>
                                          </p:stCondLst>
                                        </p:cTn>
                                        <p:tgtEl>
                                          <p:spTgt spid="12">
                                            <p:txEl>
                                              <p:pRg st="0" end="0"/>
                                            </p:txEl>
                                          </p:spTgt>
                                        </p:tgtEl>
                                      </p:cBhvr>
                                      <p:to x="100000" y="100000"/>
                                    </p:animScale>
                                    <p:animScale>
                                      <p:cBhvr>
                                        <p:cTn id="32" dur="26">
                                          <p:stCondLst>
                                            <p:cond delay="1312"/>
                                          </p:stCondLst>
                                        </p:cTn>
                                        <p:tgtEl>
                                          <p:spTgt spid="12">
                                            <p:txEl>
                                              <p:pRg st="0" end="0"/>
                                            </p:txEl>
                                          </p:spTgt>
                                        </p:tgtEl>
                                      </p:cBhvr>
                                      <p:to x="100000" y="80000"/>
                                    </p:animScale>
                                    <p:animScale>
                                      <p:cBhvr>
                                        <p:cTn id="33" dur="166" decel="50000">
                                          <p:stCondLst>
                                            <p:cond delay="1338"/>
                                          </p:stCondLst>
                                        </p:cTn>
                                        <p:tgtEl>
                                          <p:spTgt spid="12">
                                            <p:txEl>
                                              <p:pRg st="0" end="0"/>
                                            </p:txEl>
                                          </p:spTgt>
                                        </p:tgtEl>
                                      </p:cBhvr>
                                      <p:to x="100000" y="100000"/>
                                    </p:animScale>
                                    <p:animScale>
                                      <p:cBhvr>
                                        <p:cTn id="34" dur="26">
                                          <p:stCondLst>
                                            <p:cond delay="1642"/>
                                          </p:stCondLst>
                                        </p:cTn>
                                        <p:tgtEl>
                                          <p:spTgt spid="12">
                                            <p:txEl>
                                              <p:pRg st="0" end="0"/>
                                            </p:txEl>
                                          </p:spTgt>
                                        </p:tgtEl>
                                      </p:cBhvr>
                                      <p:to x="100000" y="90000"/>
                                    </p:animScale>
                                    <p:animScale>
                                      <p:cBhvr>
                                        <p:cTn id="35" dur="166" decel="50000">
                                          <p:stCondLst>
                                            <p:cond delay="1668"/>
                                          </p:stCondLst>
                                        </p:cTn>
                                        <p:tgtEl>
                                          <p:spTgt spid="12">
                                            <p:txEl>
                                              <p:pRg st="0" end="0"/>
                                            </p:txEl>
                                          </p:spTgt>
                                        </p:tgtEl>
                                      </p:cBhvr>
                                      <p:to x="100000" y="100000"/>
                                    </p:animScale>
                                    <p:animScale>
                                      <p:cBhvr>
                                        <p:cTn id="36" dur="26">
                                          <p:stCondLst>
                                            <p:cond delay="1808"/>
                                          </p:stCondLst>
                                        </p:cTn>
                                        <p:tgtEl>
                                          <p:spTgt spid="12">
                                            <p:txEl>
                                              <p:pRg st="0" end="0"/>
                                            </p:txEl>
                                          </p:spTgt>
                                        </p:tgtEl>
                                      </p:cBhvr>
                                      <p:to x="100000" y="95000"/>
                                    </p:animScale>
                                    <p:animScale>
                                      <p:cBhvr>
                                        <p:cTn id="37" dur="166" decel="50000">
                                          <p:stCondLst>
                                            <p:cond delay="1834"/>
                                          </p:stCondLst>
                                        </p:cTn>
                                        <p:tgtEl>
                                          <p:spTgt spid="12">
                                            <p:txEl>
                                              <p:pRg st="0" end="0"/>
                                            </p:txEl>
                                          </p:spTgt>
                                        </p:tgtEl>
                                      </p:cBhvr>
                                      <p:to x="100000" y="100000"/>
                                    </p:animScale>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899161"/>
          </a:xfrm>
        </p:spPr>
        <p:txBody>
          <a:bodyPr/>
          <a:lstStyle/>
          <a:p>
            <a:r>
              <a:rPr lang="en-GB" dirty="0"/>
              <a:t>The 70s  Year 4</a:t>
            </a:r>
          </a:p>
        </p:txBody>
      </p:sp>
      <p:sp>
        <p:nvSpPr>
          <p:cNvPr id="3" name="Subtitle 2"/>
          <p:cNvSpPr>
            <a:spLocks noGrp="1"/>
          </p:cNvSpPr>
          <p:nvPr>
            <p:ph type="subTitle" idx="1"/>
          </p:nvPr>
        </p:nvSpPr>
        <p:spPr>
          <a:xfrm>
            <a:off x="771298" y="1675433"/>
            <a:ext cx="6400800" cy="4393673"/>
          </a:xfrm>
        </p:spPr>
        <p:txBody>
          <a:bodyPr>
            <a:normAutofit lnSpcReduction="10000"/>
          </a:bodyPr>
          <a:lstStyle/>
          <a:p>
            <a:r>
              <a:rPr lang="en-GB" dirty="0"/>
              <a:t>On November 20</a:t>
            </a:r>
            <a:r>
              <a:rPr lang="en-GB" baseline="30000" dirty="0"/>
              <a:t>th</a:t>
            </a:r>
            <a:r>
              <a:rPr lang="en-GB" dirty="0"/>
              <a:t> 1972 Queen Elizabeth II and Prince Philip celebrated their Silver Wedding Anniversary. The public lined the streets of London as the royal couple took a car ride through the capital, waving to the crowds. There were also street parties around the country, to celebrate the event.</a:t>
            </a:r>
          </a:p>
          <a:p>
            <a:endParaRPr lang="en-GB" dirty="0"/>
          </a:p>
          <a:p>
            <a:r>
              <a:rPr lang="en-GB" dirty="0"/>
              <a:t>At Westminster Abbey, on 14th November 1973, Princess Anne (the Queen’s only daughter) married British Army cavalry officer Mark Phillips. It was watched by an estimated 500 million people worldwide.</a:t>
            </a:r>
          </a:p>
        </p:txBody>
      </p:sp>
      <p:sp>
        <p:nvSpPr>
          <p:cNvPr id="4" name="TextBox 3"/>
          <p:cNvSpPr txBox="1"/>
          <p:nvPr/>
        </p:nvSpPr>
        <p:spPr>
          <a:xfrm>
            <a:off x="7790329" y="842682"/>
            <a:ext cx="3962400" cy="5226424"/>
          </a:xfrm>
          <a:prstGeom prst="rect">
            <a:avLst/>
          </a:prstGeom>
          <a:noFill/>
        </p:spPr>
        <p:txBody>
          <a:bodyPr wrap="square" rtlCol="0">
            <a:spAutoFit/>
          </a:bodyPr>
          <a:lstStyle/>
          <a:p>
            <a:endParaRPr lang="en-GB" dirty="0"/>
          </a:p>
        </p:txBody>
      </p:sp>
      <p:pic>
        <p:nvPicPr>
          <p:cNvPr id="5" name="Picture 4"/>
          <p:cNvPicPr>
            <a:picLocks noChangeAspect="1"/>
          </p:cNvPicPr>
          <p:nvPr/>
        </p:nvPicPr>
        <p:blipFill>
          <a:blip r:embed="rId2"/>
          <a:stretch>
            <a:fillRect/>
          </a:stretch>
        </p:blipFill>
        <p:spPr>
          <a:xfrm>
            <a:off x="7351059" y="3315392"/>
            <a:ext cx="4488353" cy="2986795"/>
          </a:xfrm>
          <a:prstGeom prst="rect">
            <a:avLst/>
          </a:prstGeom>
        </p:spPr>
      </p:pic>
    </p:spTree>
    <p:extLst>
      <p:ext uri="{BB962C8B-B14F-4D97-AF65-F5344CB8AC3E}">
        <p14:creationId xmlns:p14="http://schemas.microsoft.com/office/powerpoint/2010/main" val="1376961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4246" y="87086"/>
            <a:ext cx="8001000" cy="931817"/>
          </a:xfrm>
        </p:spPr>
        <p:txBody>
          <a:bodyPr/>
          <a:lstStyle/>
          <a:p>
            <a:r>
              <a:rPr lang="en-GB" dirty="0"/>
              <a:t>The 70s      Year 4</a:t>
            </a:r>
          </a:p>
        </p:txBody>
      </p:sp>
      <p:sp>
        <p:nvSpPr>
          <p:cNvPr id="3" name="Subtitle 2"/>
          <p:cNvSpPr>
            <a:spLocks noGrp="1"/>
          </p:cNvSpPr>
          <p:nvPr>
            <p:ph type="subTitle" idx="1"/>
          </p:nvPr>
        </p:nvSpPr>
        <p:spPr>
          <a:xfrm>
            <a:off x="600891" y="1210491"/>
            <a:ext cx="6484121" cy="4580709"/>
          </a:xfrm>
        </p:spPr>
        <p:txBody>
          <a:bodyPr>
            <a:normAutofit/>
          </a:bodyPr>
          <a:lstStyle/>
          <a:p>
            <a:r>
              <a:rPr lang="en-GB" dirty="0"/>
              <a:t>In 1977, Her Majesty Queen Elizabeth II celebrated 25 years on the throne and had her Silver Jubilee.  The public lined the streets with </a:t>
            </a:r>
            <a:r>
              <a:rPr lang="en-GB"/>
              <a:t>more parties.  </a:t>
            </a:r>
            <a:r>
              <a:rPr lang="en-GB" dirty="0"/>
              <a:t>School aged children received a silver coin to remember the jubilee. </a:t>
            </a:r>
          </a:p>
          <a:p>
            <a:endParaRPr lang="en-GB" dirty="0"/>
          </a:p>
          <a:p>
            <a:r>
              <a:rPr lang="en-GB" dirty="0"/>
              <a:t>On 4</a:t>
            </a:r>
            <a:r>
              <a:rPr lang="en-GB" baseline="30000" dirty="0"/>
              <a:t>th</a:t>
            </a:r>
            <a:r>
              <a:rPr lang="en-GB" dirty="0"/>
              <a:t> May 1979 Margaret Thatcher became the first female Prime Minister of the United Kingdom. They met together every week for 11 years. </a:t>
            </a:r>
          </a:p>
        </p:txBody>
      </p:sp>
      <p:pic>
        <p:nvPicPr>
          <p:cNvPr id="1026" name="Picture 2" descr="Pictures of Queen Elizabeth II's Silver Jubilee | POPSUGAR Entertainmen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5012" y="489204"/>
            <a:ext cx="4615131" cy="290023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977 Silver Jubilee Crown Silver Proof Coin | Char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1000" y="3389436"/>
            <a:ext cx="2939143" cy="293914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Queen Elizabeth and Margaret Thatcher had 'fight' over protocol issue |  Express.co.u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9412" y="4609012"/>
            <a:ext cx="3508303" cy="2081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359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6290CC1-19C4-4D96-A0F8-167D234CBC7F}"/>
              </a:ext>
            </a:extLst>
          </p:cNvPr>
          <p:cNvSpPr>
            <a:spLocks noGrp="1"/>
          </p:cNvSpPr>
          <p:nvPr>
            <p:ph sz="half" idx="2"/>
          </p:nvPr>
        </p:nvSpPr>
        <p:spPr>
          <a:xfrm>
            <a:off x="222462" y="2808287"/>
            <a:ext cx="5157787" cy="3684588"/>
          </a:xfrm>
        </p:spPr>
        <p:txBody>
          <a:bodyPr>
            <a:normAutofit lnSpcReduction="10000"/>
          </a:bodyPr>
          <a:lstStyle/>
          <a:p>
            <a:r>
              <a:rPr lang="en-GB" sz="2000" b="1" dirty="0">
                <a:solidFill>
                  <a:srgbClr val="002060"/>
                </a:solidFill>
              </a:rPr>
              <a:t>1981 – The Queen’s son, Prince Charles marries Lady Diana Spencer.</a:t>
            </a:r>
          </a:p>
          <a:p>
            <a:endParaRPr lang="en-GB" sz="2000" b="1" dirty="0"/>
          </a:p>
          <a:p>
            <a:r>
              <a:rPr lang="en-GB" sz="2000" b="1" dirty="0">
                <a:solidFill>
                  <a:srgbClr val="7030A0"/>
                </a:solidFill>
              </a:rPr>
              <a:t>1982 – The Queen’s son, Prince Andrew came back safely from the Falklands war.</a:t>
            </a:r>
          </a:p>
          <a:p>
            <a:endParaRPr lang="en-GB" sz="2000" b="1" dirty="0"/>
          </a:p>
          <a:p>
            <a:r>
              <a:rPr lang="en-GB" sz="2000" b="1" dirty="0">
                <a:solidFill>
                  <a:schemeClr val="accent6">
                    <a:lumMod val="50000"/>
                  </a:schemeClr>
                </a:solidFill>
              </a:rPr>
              <a:t>1982 - Prince William was born in 1982.  The first son of Prince Charles.</a:t>
            </a:r>
          </a:p>
          <a:p>
            <a:pPr marL="0" indent="0">
              <a:buNone/>
            </a:pPr>
            <a:endParaRPr lang="en-GB" sz="2000" b="1" dirty="0"/>
          </a:p>
          <a:p>
            <a:r>
              <a:rPr lang="en-GB" sz="2000" b="1" dirty="0">
                <a:solidFill>
                  <a:schemeClr val="tx2">
                    <a:lumMod val="75000"/>
                  </a:schemeClr>
                </a:solidFill>
              </a:rPr>
              <a:t>1986 - The Queen celebrated her sixtieth birthday.</a:t>
            </a:r>
          </a:p>
        </p:txBody>
      </p:sp>
      <p:sp>
        <p:nvSpPr>
          <p:cNvPr id="5" name="Text Placeholder 4">
            <a:extLst>
              <a:ext uri="{FF2B5EF4-FFF2-40B4-BE49-F238E27FC236}">
                <a16:creationId xmlns:a16="http://schemas.microsoft.com/office/drawing/2014/main" id="{C5EF9F95-043A-42F3-90E8-8C24456BA5D5}"/>
              </a:ext>
            </a:extLst>
          </p:cNvPr>
          <p:cNvSpPr>
            <a:spLocks noGrp="1"/>
          </p:cNvSpPr>
          <p:nvPr>
            <p:ph type="body" sz="quarter" idx="3"/>
          </p:nvPr>
        </p:nvSpPr>
        <p:spPr/>
        <p:txBody>
          <a:bodyPr/>
          <a:lstStyle/>
          <a:p>
            <a:endParaRPr lang="en-GB"/>
          </a:p>
        </p:txBody>
      </p:sp>
      <p:pic>
        <p:nvPicPr>
          <p:cNvPr id="8" name="Picture 7">
            <a:extLst>
              <a:ext uri="{FF2B5EF4-FFF2-40B4-BE49-F238E27FC236}">
                <a16:creationId xmlns:a16="http://schemas.microsoft.com/office/drawing/2014/main" id="{054218F0-9795-4B5B-8F0E-25373B0DC2AE}"/>
              </a:ext>
            </a:extLst>
          </p:cNvPr>
          <p:cNvPicPr>
            <a:picLocks noChangeAspect="1"/>
          </p:cNvPicPr>
          <p:nvPr/>
        </p:nvPicPr>
        <p:blipFill>
          <a:blip r:embed="rId2"/>
          <a:stretch>
            <a:fillRect/>
          </a:stretch>
        </p:blipFill>
        <p:spPr>
          <a:xfrm>
            <a:off x="5670639" y="4813578"/>
            <a:ext cx="3170928" cy="1994435"/>
          </a:xfrm>
          <a:prstGeom prst="rect">
            <a:avLst/>
          </a:prstGeom>
        </p:spPr>
      </p:pic>
      <p:pic>
        <p:nvPicPr>
          <p:cNvPr id="9" name="Picture 8">
            <a:extLst>
              <a:ext uri="{FF2B5EF4-FFF2-40B4-BE49-F238E27FC236}">
                <a16:creationId xmlns:a16="http://schemas.microsoft.com/office/drawing/2014/main" id="{48E5D03E-EC60-4271-B780-C014C2D6979B}"/>
              </a:ext>
            </a:extLst>
          </p:cNvPr>
          <p:cNvPicPr>
            <a:picLocks noChangeAspect="1"/>
          </p:cNvPicPr>
          <p:nvPr/>
        </p:nvPicPr>
        <p:blipFill>
          <a:blip r:embed="rId3"/>
          <a:stretch>
            <a:fillRect/>
          </a:stretch>
        </p:blipFill>
        <p:spPr>
          <a:xfrm>
            <a:off x="9420055" y="2566441"/>
            <a:ext cx="2771945" cy="2771945"/>
          </a:xfrm>
          <a:prstGeom prst="rect">
            <a:avLst/>
          </a:prstGeom>
        </p:spPr>
      </p:pic>
      <p:pic>
        <p:nvPicPr>
          <p:cNvPr id="10" name="Picture 9">
            <a:extLst>
              <a:ext uri="{FF2B5EF4-FFF2-40B4-BE49-F238E27FC236}">
                <a16:creationId xmlns:a16="http://schemas.microsoft.com/office/drawing/2014/main" id="{E9F974E8-7089-4AEF-8A84-59981239A0D4}"/>
              </a:ext>
            </a:extLst>
          </p:cNvPr>
          <p:cNvPicPr>
            <a:picLocks noChangeAspect="1"/>
          </p:cNvPicPr>
          <p:nvPr/>
        </p:nvPicPr>
        <p:blipFill>
          <a:blip r:embed="rId4"/>
          <a:stretch>
            <a:fillRect/>
          </a:stretch>
        </p:blipFill>
        <p:spPr>
          <a:xfrm>
            <a:off x="6316957" y="29520"/>
            <a:ext cx="3583904" cy="2536921"/>
          </a:xfrm>
          <a:prstGeom prst="rect">
            <a:avLst/>
          </a:prstGeom>
        </p:spPr>
      </p:pic>
      <p:pic>
        <p:nvPicPr>
          <p:cNvPr id="12" name="Picture 11">
            <a:extLst>
              <a:ext uri="{FF2B5EF4-FFF2-40B4-BE49-F238E27FC236}">
                <a16:creationId xmlns:a16="http://schemas.microsoft.com/office/drawing/2014/main" id="{6D352234-62BB-454C-8E45-524823899B57}"/>
              </a:ext>
            </a:extLst>
          </p:cNvPr>
          <p:cNvPicPr>
            <a:picLocks noChangeAspect="1"/>
          </p:cNvPicPr>
          <p:nvPr/>
        </p:nvPicPr>
        <p:blipFill>
          <a:blip r:embed="rId5"/>
          <a:stretch>
            <a:fillRect/>
          </a:stretch>
        </p:blipFill>
        <p:spPr>
          <a:xfrm>
            <a:off x="9849402" y="29520"/>
            <a:ext cx="2329816" cy="2475132"/>
          </a:xfrm>
          <a:prstGeom prst="rect">
            <a:avLst/>
          </a:prstGeom>
        </p:spPr>
      </p:pic>
      <p:sp>
        <p:nvSpPr>
          <p:cNvPr id="13" name="TextBox 12">
            <a:extLst>
              <a:ext uri="{FF2B5EF4-FFF2-40B4-BE49-F238E27FC236}">
                <a16:creationId xmlns:a16="http://schemas.microsoft.com/office/drawing/2014/main" id="{F1CA8D9A-FD66-409E-BFEA-15EB53E2D583}"/>
              </a:ext>
            </a:extLst>
          </p:cNvPr>
          <p:cNvSpPr txBox="1"/>
          <p:nvPr/>
        </p:nvSpPr>
        <p:spPr>
          <a:xfrm>
            <a:off x="222462" y="492369"/>
            <a:ext cx="4212631"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600" b="0" i="0" u="none" strike="noStrike" kern="1200" cap="none" spc="0" normalizeH="0" baseline="0" noProof="0" dirty="0">
                <a:ln>
                  <a:noFill/>
                </a:ln>
                <a:solidFill>
                  <a:srgbClr val="C00000"/>
                </a:solidFill>
                <a:effectLst/>
                <a:uLnTx/>
                <a:uFillTx/>
                <a:latin typeface="Calibri" panose="020F0502020204030204"/>
                <a:ea typeface="+mn-ea"/>
                <a:cs typeface="+mn-cs"/>
              </a:rPr>
              <a:t>The 80s </a:t>
            </a:r>
            <a:r>
              <a:rPr kumimoji="0" lang="en-GB" sz="4800" b="0" i="0" u="none" strike="noStrike" kern="1200" cap="none" spc="0" normalizeH="0" baseline="0" noProof="0" dirty="0">
                <a:ln>
                  <a:noFill/>
                </a:ln>
                <a:solidFill>
                  <a:srgbClr val="C00000"/>
                </a:solidFill>
                <a:effectLst/>
                <a:uLnTx/>
                <a:uFillTx/>
                <a:latin typeface="Calibri" panose="020F0502020204030204"/>
                <a:ea typeface="+mn-ea"/>
                <a:cs typeface="+mn-cs"/>
              </a:rPr>
              <a:t>Year 3</a:t>
            </a:r>
            <a:endParaRPr kumimoji="0" lang="en-GB" sz="96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15" name="Content Placeholder 14">
            <a:extLst>
              <a:ext uri="{FF2B5EF4-FFF2-40B4-BE49-F238E27FC236}">
                <a16:creationId xmlns:a16="http://schemas.microsoft.com/office/drawing/2014/main" id="{91DF8491-870C-4B33-901C-81EB72F425E9}"/>
              </a:ext>
            </a:extLst>
          </p:cNvPr>
          <p:cNvSpPr>
            <a:spLocks noGrp="1"/>
          </p:cNvSpPr>
          <p:nvPr>
            <p:ph sz="quarter" idx="4"/>
          </p:nvPr>
        </p:nvSpPr>
        <p:spPr/>
        <p:txBody>
          <a:bodyPr/>
          <a:lstStyle/>
          <a:p>
            <a:endParaRPr lang="en-GB" dirty="0"/>
          </a:p>
        </p:txBody>
      </p:sp>
      <p:pic>
        <p:nvPicPr>
          <p:cNvPr id="16" name="Picture 15">
            <a:extLst>
              <a:ext uri="{FF2B5EF4-FFF2-40B4-BE49-F238E27FC236}">
                <a16:creationId xmlns:a16="http://schemas.microsoft.com/office/drawing/2014/main" id="{CA46FB5D-CE56-461F-88FE-D7A4FF65D69B}"/>
              </a:ext>
            </a:extLst>
          </p:cNvPr>
          <p:cNvPicPr>
            <a:picLocks noChangeAspect="1"/>
          </p:cNvPicPr>
          <p:nvPr/>
        </p:nvPicPr>
        <p:blipFill>
          <a:blip r:embed="rId6"/>
          <a:stretch>
            <a:fillRect/>
          </a:stretch>
        </p:blipFill>
        <p:spPr>
          <a:xfrm>
            <a:off x="5997584" y="2504652"/>
            <a:ext cx="3501089" cy="2329816"/>
          </a:xfrm>
          <a:prstGeom prst="rect">
            <a:avLst/>
          </a:prstGeom>
        </p:spPr>
      </p:pic>
    </p:spTree>
    <p:extLst>
      <p:ext uri="{BB962C8B-B14F-4D97-AF65-F5344CB8AC3E}">
        <p14:creationId xmlns:p14="http://schemas.microsoft.com/office/powerpoint/2010/main" val="3537589915"/>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182</TotalTime>
  <Words>670</Words>
  <Application>Microsoft Office PowerPoint</Application>
  <PresentationFormat>Widescreen</PresentationFormat>
  <Paragraphs>42</Paragraphs>
  <Slides>8</Slides>
  <Notes>0</Notes>
  <HiddenSlides>0</HiddenSlides>
  <MMClips>1</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8</vt:i4>
      </vt:variant>
    </vt:vector>
  </HeadingPairs>
  <TitlesOfParts>
    <vt:vector size="17" baseType="lpstr">
      <vt:lpstr>Arial</vt:lpstr>
      <vt:lpstr>Calibri</vt:lpstr>
      <vt:lpstr>Calibri Light</vt:lpstr>
      <vt:lpstr>Century Gothic</vt:lpstr>
      <vt:lpstr>HarmoniaSans</vt:lpstr>
      <vt:lpstr>Wingdings 3</vt:lpstr>
      <vt:lpstr>Slice</vt:lpstr>
      <vt:lpstr>Office Theme</vt:lpstr>
      <vt:lpstr>1_Office Theme</vt:lpstr>
      <vt:lpstr>PowerPoint Presentation</vt:lpstr>
      <vt:lpstr>Life in the 1950’s by Year 6</vt:lpstr>
      <vt:lpstr>The Coronation</vt:lpstr>
      <vt:lpstr>PowerPoint Presentation</vt:lpstr>
      <vt:lpstr>PowerPoint Presentation</vt:lpstr>
      <vt:lpstr>The 70s  Year 4</vt:lpstr>
      <vt:lpstr>The 70s      Year 4</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70s</dc:title>
  <dc:creator>Carly Hillsdon</dc:creator>
  <cp:lastModifiedBy>Kate Kearney</cp:lastModifiedBy>
  <cp:revision>15</cp:revision>
  <dcterms:created xsi:type="dcterms:W3CDTF">2022-05-25T13:19:02Z</dcterms:created>
  <dcterms:modified xsi:type="dcterms:W3CDTF">2022-06-14T21:07:41Z</dcterms:modified>
</cp:coreProperties>
</file>