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handoutMasterIdLst>
    <p:handoutMasterId r:id="rId12"/>
  </p:handoutMasterIdLst>
  <p:sldIdLst>
    <p:sldId id="256" r:id="rId2"/>
    <p:sldId id="280" r:id="rId3"/>
    <p:sldId id="282" r:id="rId4"/>
    <p:sldId id="275" r:id="rId5"/>
    <p:sldId id="268" r:id="rId6"/>
    <p:sldId id="277" r:id="rId7"/>
    <p:sldId id="278" r:id="rId8"/>
    <p:sldId id="279" r:id="rId9"/>
    <p:sldId id="281" r:id="rId10"/>
  </p:sldIdLst>
  <p:sldSz cx="9144000" cy="6858000" type="screen4x3"/>
  <p:notesSz cx="6648450" cy="98504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66" y="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0" d="100"/>
        <a:sy n="130" d="100"/>
      </p:scale>
      <p:origin x="0" y="15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65916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9851CA-1425-46B0-B96B-C4C66C3CD913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65916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FF3679-0DCB-435C-971B-6A4A860EE2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765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65916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6D201-A8E9-498A-8E05-C5F870A46531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62013" y="738188"/>
            <a:ext cx="4924425" cy="3694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4845" y="4678958"/>
            <a:ext cx="5318760" cy="443269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65916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64F12-DF9F-498E-B602-B48BC2EF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916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CA4D3D02-FE38-4829-A49F-814475AD3AE7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30ED417-8EF6-42CE-95D9-3E4665E641E8}" type="datetimeFigureOut">
              <a:rPr lang="en-GB" smtClean="0"/>
              <a:pPr/>
              <a:t>30/07/2020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EE779D9-83D8-455E-BFCA-0058D237AA3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5656" y="728700"/>
            <a:ext cx="7397816" cy="1728191"/>
          </a:xfrm>
        </p:spPr>
        <p:txBody>
          <a:bodyPr/>
          <a:lstStyle/>
          <a:p>
            <a:r>
              <a:rPr lang="en-GB" dirty="0"/>
              <a:t>Welcome to St Michael’s </a:t>
            </a:r>
            <a:r>
              <a:rPr lang="en-GB" dirty="0" err="1"/>
              <a:t>EAsthampstead</a:t>
            </a:r>
            <a:r>
              <a:rPr lang="en-GB" dirty="0"/>
              <a:t> Foundation Stage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20888"/>
            <a:ext cx="6400800" cy="3217912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3888" y="320040"/>
            <a:ext cx="4132312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Front gate and main entrance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9888" y="3111289"/>
            <a:ext cx="4317773" cy="322500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7534" y="641669"/>
            <a:ext cx="4149078" cy="30990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69107" y="2447517"/>
            <a:ext cx="4193705" cy="313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91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7944" y="320040"/>
            <a:ext cx="3628256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Back gate way in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9879" y="996064"/>
            <a:ext cx="4104456" cy="306567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2089" y="2042751"/>
            <a:ext cx="4581130" cy="34217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82852" y="3296852"/>
            <a:ext cx="4077074" cy="304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116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1743D-6F04-4930-BDEB-9FFFFE737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classroom door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24BFDC-2CD8-4A44-9579-5628F1D29F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700" y="3611880"/>
            <a:ext cx="3901440" cy="292608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D67E77-2DF7-4F3C-817B-5189D3070C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56792"/>
            <a:ext cx="3901440" cy="29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758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4638"/>
            <a:ext cx="8713787" cy="99377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dirty="0"/>
              <a:t>Our classroom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711CB4CE-9A09-4EB7-BF6F-763BC867FF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13" y="2106533"/>
            <a:ext cx="7632700" cy="3686334"/>
          </a:xfrm>
        </p:spPr>
      </p:pic>
    </p:spTree>
    <p:extLst>
      <p:ext uri="{BB962C8B-B14F-4D97-AF65-F5344CB8AC3E}">
        <p14:creationId xmlns:p14="http://schemas.microsoft.com/office/powerpoint/2010/main" val="1384713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7239000" cy="1143000"/>
          </a:xfrm>
        </p:spPr>
        <p:txBody>
          <a:bodyPr/>
          <a:lstStyle/>
          <a:p>
            <a:r>
              <a:rPr lang="en-GB" dirty="0"/>
              <a:t>Our outside area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69" y="1268760"/>
            <a:ext cx="4564098" cy="340898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962" y="3068959"/>
            <a:ext cx="5054037" cy="3774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74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Field and Play equipment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3" y="1453665"/>
            <a:ext cx="4243800" cy="316975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85224" y="2279810"/>
            <a:ext cx="5205999" cy="388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9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2234"/>
            <a:ext cx="6707088" cy="576246"/>
          </a:xfrm>
        </p:spPr>
        <p:txBody>
          <a:bodyPr>
            <a:normAutofit fontScale="90000"/>
          </a:bodyPr>
          <a:lstStyle/>
          <a:p>
            <a:r>
              <a:rPr lang="en-GB" dirty="0"/>
              <a:t>Playground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9"/>
          <a:stretch/>
        </p:blipFill>
        <p:spPr>
          <a:xfrm>
            <a:off x="251520" y="1026639"/>
            <a:ext cx="4941425" cy="4228655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51"/>
          <a:stretch/>
        </p:blipFill>
        <p:spPr>
          <a:xfrm rot="5400000">
            <a:off x="4996445" y="196500"/>
            <a:ext cx="4128381" cy="37353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628525"/>
            <a:ext cx="4355976" cy="325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391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Library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1"/>
          <a:stretch/>
        </p:blipFill>
        <p:spPr>
          <a:xfrm>
            <a:off x="0" y="1997250"/>
            <a:ext cx="4837375" cy="48466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706" y="3296662"/>
            <a:ext cx="4475593" cy="334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1" r="48950"/>
          <a:stretch/>
        </p:blipFill>
        <p:spPr>
          <a:xfrm rot="5400000">
            <a:off x="4576882" y="-896362"/>
            <a:ext cx="2952329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5520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2866</TotalTime>
  <Words>31</Words>
  <Application>Microsoft Office PowerPoint</Application>
  <PresentationFormat>On-screen Show (4:3)</PresentationFormat>
  <Paragraphs>10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Trebuchet MS</vt:lpstr>
      <vt:lpstr>Wingdings</vt:lpstr>
      <vt:lpstr>Wingdings 2</vt:lpstr>
      <vt:lpstr>Opulent</vt:lpstr>
      <vt:lpstr>Welcome to St Michael’s EAsthampstead Foundation Stage</vt:lpstr>
      <vt:lpstr>Front gate and main entrance</vt:lpstr>
      <vt:lpstr>Back gate way in</vt:lpstr>
      <vt:lpstr>Our classroom door</vt:lpstr>
      <vt:lpstr>Our classroom</vt:lpstr>
      <vt:lpstr>Our outside area</vt:lpstr>
      <vt:lpstr>Field and Play equipment</vt:lpstr>
      <vt:lpstr>Playground</vt:lpstr>
      <vt:lpstr>Library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Foundation Stage</dc:title>
  <dc:creator>Alan&amp;Wendy</dc:creator>
  <cp:lastModifiedBy>Kate Kearney</cp:lastModifiedBy>
  <cp:revision>64</cp:revision>
  <cp:lastPrinted>2015-06-15T06:57:13Z</cp:lastPrinted>
  <dcterms:created xsi:type="dcterms:W3CDTF">2011-06-19T15:24:43Z</dcterms:created>
  <dcterms:modified xsi:type="dcterms:W3CDTF">2020-07-30T22:01:50Z</dcterms:modified>
</cp:coreProperties>
</file>