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89750" cy="96710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FF99"/>
    <a:srgbClr val="000B22"/>
    <a:srgbClr val="BA249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Z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1335108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1313883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23343000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2649053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1764487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219536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905620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38465484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ZW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2764909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7627478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3365730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W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A751C0-AD0B-45B2-B41C-2A683E179BB6}" type="datetimeFigureOut">
              <a:rPr lang="en-ZW" smtClean="0"/>
              <a:t>14/6/2022</a:t>
            </a:fld>
            <a:endParaRPr lang="en-ZW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ZW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24CEDF-84B0-49A8-93B3-C0AFEAB334B6}" type="slidenum">
              <a:rPr lang="en-ZW" smtClean="0"/>
              <a:t>‹#›</a:t>
            </a:fld>
            <a:endParaRPr lang="en-ZW" dirty="0"/>
          </a:p>
        </p:txBody>
      </p:sp>
    </p:spTree>
    <p:extLst>
      <p:ext uri="{BB962C8B-B14F-4D97-AF65-F5344CB8AC3E}">
        <p14:creationId xmlns:p14="http://schemas.microsoft.com/office/powerpoint/2010/main" val="2488032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jpg"/><Relationship Id="rId4" Type="http://schemas.openxmlformats.org/officeDocument/2006/relationships/image" Target="../media/image15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g"/><Relationship Id="rId4" Type="http://schemas.openxmlformats.org/officeDocument/2006/relationships/image" Target="../media/image26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191569" y="87828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41957" y="6137637"/>
            <a:ext cx="28038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Foundation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521657" y="1832775"/>
            <a:ext cx="95598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err="1"/>
              <a:t>Sorbus</a:t>
            </a:r>
            <a:r>
              <a:rPr lang="en-GB" sz="4000" dirty="0"/>
              <a:t> (Rowen or Mountain Ash) - </a:t>
            </a:r>
            <a:r>
              <a:rPr lang="en-GB" sz="4000" dirty="0" err="1"/>
              <a:t>Aucuparia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5130690" y="857143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516" y="3371406"/>
            <a:ext cx="2051891" cy="2051891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12" y="3483815"/>
            <a:ext cx="2619375" cy="1743075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0213" y="3482840"/>
            <a:ext cx="2619375" cy="1743075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5395" y="3350465"/>
            <a:ext cx="2438400" cy="1876425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499162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591407" y="6088559"/>
            <a:ext cx="224728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One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257065" y="1615505"/>
            <a:ext cx="891596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err="1"/>
              <a:t>Prunus</a:t>
            </a:r>
            <a:r>
              <a:rPr lang="en-GB" sz="4000" dirty="0"/>
              <a:t> (Flowing Cherry) – Royal Burgundy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042322" y="5579137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157836" y="5578202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927852" y="5482436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4601859" y="1038514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187" y="3062229"/>
            <a:ext cx="1867475" cy="1867475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5640" y="3299586"/>
            <a:ext cx="2596896" cy="1463040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7050" y="3020967"/>
            <a:ext cx="2020279" cy="2020279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3104" y="3020967"/>
            <a:ext cx="2042927" cy="2042927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sp>
        <p:nvSpPr>
          <p:cNvPr id="25" name="TextBox 24"/>
          <p:cNvSpPr txBox="1"/>
          <p:nvPr/>
        </p:nvSpPr>
        <p:spPr>
          <a:xfrm>
            <a:off x="2662738" y="147700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6628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70555" y="6088559"/>
            <a:ext cx="2245551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Two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528646" y="1783741"/>
            <a:ext cx="892936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Salix (Weeping Willow) – </a:t>
            </a:r>
            <a:r>
              <a:rPr lang="en-GB" sz="4000" dirty="0" err="1"/>
              <a:t>Vitellina</a:t>
            </a:r>
            <a:r>
              <a:rPr lang="en-GB" sz="4000" dirty="0"/>
              <a:t> Pendula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4880141" y="993704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941020" y="128108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259" y="3130944"/>
            <a:ext cx="2062703" cy="2062703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3330" y="3345797"/>
            <a:ext cx="2466975" cy="1847850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6296" y="3472273"/>
            <a:ext cx="2524125" cy="1809750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181" y="2807522"/>
            <a:ext cx="1743075" cy="2619375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</p:spTree>
    <p:extLst>
      <p:ext uri="{BB962C8B-B14F-4D97-AF65-F5344CB8AC3E}">
        <p14:creationId xmlns:p14="http://schemas.microsoft.com/office/powerpoint/2010/main" val="8483939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835852" y="6137637"/>
            <a:ext cx="261975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Three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4276468" y="1863232"/>
            <a:ext cx="373852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/>
              <a:t>Magnolia - Susan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5032541" y="1131675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3093420" y="193366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787" y="3466833"/>
            <a:ext cx="2159914" cy="1876425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6200" y="3317622"/>
            <a:ext cx="2173288" cy="1627868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4904" y="3781971"/>
            <a:ext cx="2441121" cy="137160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6520" y="3099470"/>
            <a:ext cx="1474409" cy="2064172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283710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74863" y="6137637"/>
            <a:ext cx="23405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Four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2082825" y="2270423"/>
            <a:ext cx="692465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err="1"/>
              <a:t>Betula</a:t>
            </a:r>
            <a:r>
              <a:rPr lang="en-GB" sz="4000" dirty="0"/>
              <a:t> (Birch) </a:t>
            </a:r>
            <a:r>
              <a:rPr lang="en-GB" sz="4000" dirty="0" err="1"/>
              <a:t>Nig</a:t>
            </a:r>
            <a:r>
              <a:rPr lang="en-GB" sz="4000" dirty="0"/>
              <a:t> - Shiloh Splash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4431962" y="1167007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492841" y="180975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sp>
        <p:nvSpPr>
          <p:cNvPr id="3" name="AutoShape 4" descr="River Birch Betula nigra 'Shiloh Splash'"/>
          <p:cNvSpPr>
            <a:spLocks noChangeAspect="1" noChangeArrowheads="1"/>
          </p:cNvSpPr>
          <p:nvPr/>
        </p:nvSpPr>
        <p:spPr bwMode="auto">
          <a:xfrm>
            <a:off x="307975" y="-509588"/>
            <a:ext cx="3343275" cy="1381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ZW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2199" y="3330891"/>
            <a:ext cx="2279381" cy="2279381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9080" y="3119301"/>
            <a:ext cx="1847850" cy="247650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145" y="3486013"/>
            <a:ext cx="2628900" cy="1743075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187" y="3241991"/>
            <a:ext cx="1684421" cy="2257472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</p:spTree>
    <p:extLst>
      <p:ext uri="{BB962C8B-B14F-4D97-AF65-F5344CB8AC3E}">
        <p14:creationId xmlns:p14="http://schemas.microsoft.com/office/powerpoint/2010/main" val="3479914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57103" y="6137637"/>
            <a:ext cx="221611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Five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2697981" y="1876174"/>
            <a:ext cx="633436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err="1"/>
              <a:t>Robina</a:t>
            </a:r>
            <a:r>
              <a:rPr lang="en-GB" sz="4000" dirty="0"/>
              <a:t> Pseud - </a:t>
            </a:r>
            <a:r>
              <a:rPr lang="en-GB" sz="4000" dirty="0" err="1"/>
              <a:t>Umbraculifera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4751973" y="1072728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812852" y="193366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5494" y="2953392"/>
            <a:ext cx="1792306" cy="2395173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412" y="2892834"/>
            <a:ext cx="1781175" cy="2381250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7755" y="2976426"/>
            <a:ext cx="1743075" cy="2619375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1337943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764752" y="6137637"/>
            <a:ext cx="192988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/>
              <a:t>Year Six</a:t>
            </a:r>
            <a:endParaRPr lang="en-ZW" sz="4400" dirty="0"/>
          </a:p>
        </p:txBody>
      </p:sp>
      <p:sp>
        <p:nvSpPr>
          <p:cNvPr id="6" name="TextBox 5"/>
          <p:cNvSpPr txBox="1"/>
          <p:nvPr/>
        </p:nvSpPr>
        <p:spPr>
          <a:xfrm>
            <a:off x="1848056" y="1791138"/>
            <a:ext cx="776327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err="1"/>
              <a:t>Crataegus</a:t>
            </a:r>
            <a:r>
              <a:rPr lang="en-GB" sz="4000" dirty="0"/>
              <a:t> (Hawthorn) - Pauls Scarlet</a:t>
            </a:r>
            <a:endParaRPr lang="en-ZW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6836549" y="5595801"/>
            <a:ext cx="9444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Autumn</a:t>
            </a:r>
            <a:endParaRPr lang="en-ZW" dirty="0"/>
          </a:p>
        </p:txBody>
      </p:sp>
      <p:sp>
        <p:nvSpPr>
          <p:cNvPr id="12" name="TextBox 11"/>
          <p:cNvSpPr txBox="1"/>
          <p:nvPr/>
        </p:nvSpPr>
        <p:spPr>
          <a:xfrm>
            <a:off x="1521657" y="5595801"/>
            <a:ext cx="776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Spring</a:t>
            </a:r>
            <a:endParaRPr lang="en-ZW" dirty="0"/>
          </a:p>
        </p:txBody>
      </p:sp>
      <p:sp>
        <p:nvSpPr>
          <p:cNvPr id="13" name="TextBox 12"/>
          <p:cNvSpPr txBox="1"/>
          <p:nvPr/>
        </p:nvSpPr>
        <p:spPr>
          <a:xfrm>
            <a:off x="9562123" y="5595801"/>
            <a:ext cx="8324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Winter</a:t>
            </a:r>
            <a:endParaRPr lang="en-ZW" dirty="0"/>
          </a:p>
        </p:txBody>
      </p:sp>
      <p:sp>
        <p:nvSpPr>
          <p:cNvPr id="14" name="TextBox 13"/>
          <p:cNvSpPr txBox="1"/>
          <p:nvPr/>
        </p:nvSpPr>
        <p:spPr>
          <a:xfrm>
            <a:off x="4078916" y="5595801"/>
            <a:ext cx="976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Summer</a:t>
            </a:r>
            <a:endParaRPr lang="en-ZW" dirty="0"/>
          </a:p>
        </p:txBody>
      </p:sp>
      <p:sp>
        <p:nvSpPr>
          <p:cNvPr id="15" name="Rectangle 14"/>
          <p:cNvSpPr/>
          <p:nvPr/>
        </p:nvSpPr>
        <p:spPr>
          <a:xfrm>
            <a:off x="4616506" y="1110271"/>
            <a:ext cx="2226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/>
              <a:t>Trees Planted </a:t>
            </a:r>
            <a:endParaRPr lang="en-ZW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677385" y="193366"/>
            <a:ext cx="6104620" cy="707886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n-GB" sz="4000" dirty="0">
                <a:solidFill>
                  <a:srgbClr val="002060"/>
                </a:solidFill>
              </a:rPr>
              <a:t>Platinum Jubilee - June 2022</a:t>
            </a:r>
            <a:endParaRPr lang="en-ZW" sz="4000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55" y="3423692"/>
            <a:ext cx="2619375" cy="1743075"/>
          </a:xfrm>
          <a:prstGeom prst="rect">
            <a:avLst/>
          </a:prstGeom>
          <a:ln w="76200">
            <a:solidFill>
              <a:srgbClr val="66FF99"/>
            </a:solidFill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090" y="3327400"/>
            <a:ext cx="1533770" cy="1861371"/>
          </a:xfrm>
          <a:prstGeom prst="rect">
            <a:avLst/>
          </a:prstGeom>
          <a:ln w="76200">
            <a:solidFill>
              <a:srgbClr val="FFFF00"/>
            </a:solidFill>
          </a:ln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11335" y="3327400"/>
            <a:ext cx="1453276" cy="1940199"/>
          </a:xfrm>
          <a:prstGeom prst="rect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549" y="3203676"/>
            <a:ext cx="1452758" cy="2183106"/>
          </a:xfrm>
          <a:prstGeom prst="rect">
            <a:avLst/>
          </a:prstGeom>
          <a:ln w="7620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360092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2028</TotalTime>
  <Words>137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Maggie Kearney</dc:creator>
  <cp:lastModifiedBy>Kate Kearney</cp:lastModifiedBy>
  <cp:revision>29</cp:revision>
  <cp:lastPrinted>2022-05-25T16:05:54Z</cp:lastPrinted>
  <dcterms:created xsi:type="dcterms:W3CDTF">2022-05-24T10:43:06Z</dcterms:created>
  <dcterms:modified xsi:type="dcterms:W3CDTF">2022-06-14T21:02:40Z</dcterms:modified>
</cp:coreProperties>
</file>