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8"/>
  </p:handoutMasterIdLst>
  <p:sldIdLst>
    <p:sldId id="256" r:id="rId2"/>
    <p:sldId id="28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2192000" cy="6858000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92C2F7-445A-4A31-9AB6-347D8F989428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BD6C0-C940-4DBC-8FC9-2FAA2B477E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6166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D1371-0DA9-4950-B113-934EE1AF2E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0BC003-E4ED-4BA1-A55B-03A1B29E3A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52A7D-36B1-4236-B81B-20A966160A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56415F-754D-4C03-BC76-53A7431E8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9C8894-6DB4-4F1B-9F51-6C4EB71C8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76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C5348-12BC-41D7-A4A2-C71C32ABF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F0F7-EB63-4329-85D1-AC82ACEF1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13926-0AC2-419A-8F9B-211C3C6DC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BEAC81-48B2-4331-A950-F8CC6BE54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4BF8DE-D8AF-426A-9362-4E96CCE06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814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A2379-C84B-48C7-A8C9-7FB37BABA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4E688-2E71-41ED-83D8-3EF0B44F1A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46B0E-AD49-423C-AF19-EEAB12E372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0FBA5B-26B1-4D09-920B-B55885202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6BB83-4325-4F5D-8A1B-DE6B4DDE0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053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5CAED-7D32-4C87-8831-1A0050174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A0C5FF-CBD5-4086-8473-2739FFFDED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25DF40-C35D-4943-B8D5-DF9282D1E7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C75273-4C5A-468D-8141-C684F182F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D82122-7CB2-442B-BB5B-C100DDAF7B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25D84E-BCC5-44A7-8BB6-5321E3527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05258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4D11F-587C-4AEB-A258-044AD0ECC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AC4024-18AA-4384-B666-7F69EEEFC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6B3EE-54EE-47E9-8437-1086F54718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F10AAC-8E62-4FC6-B0A7-8BC0C989A7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98C9B9F-B399-4537-A745-123016A371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8DA42C-E60F-43E3-9DF2-27A58FB22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1D763B-8067-40F3-B57C-CB76A0391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2B4830-270F-469A-AA91-59529C673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961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7971-F4C3-47F1-ADE2-8390427D0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A2747B-2042-4D61-BB71-726E93EE8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29080E-A6F4-4C0B-A789-4A8660689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C0EA3B-D354-4461-A3C4-82EC67E9D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168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B419BE7-8FD8-4E41-92FF-2B0639A3D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1E346BA-C6DA-42BA-B6D2-C3DC3DF44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2A4BB0-4A99-4C3B-A223-467D22A25E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0159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30A016-D4E7-4F40-8C22-A3D786BB1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9BEA7-CA7A-45F9-B75A-D1AE5B71A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E6365B-BCB7-4EEB-BB97-0AA4CFB7FF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4D782-2E44-4BFD-8652-99001ADAD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9378C0-1085-4A8F-A237-D48EE2D83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5C55AE-3979-4836-ACCB-1A0A8DB9F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64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7F8144-B4AB-4891-8ABA-222CC50F6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F5871C-DB3C-431B-8CEB-8CA99869C1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71E331-1048-4C06-AF1E-4A7D817A8E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055D59-BB0E-457F-B2FF-65EE095D0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D7DDE0-7D11-4396-8463-C46972538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DCDF73-B371-41AB-86CC-2E16B6DE2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211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637AB-4822-4720-9DF0-CA022B53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53F068-C5AA-4411-9B1D-8C5CC25CA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CC9A8-1CD3-4EFE-BFAB-B88601D35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70400-0F41-4887-ACB4-01DDE6E58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3103FD-CD5D-4384-93BF-CDE01EAE0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136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9F8AFC-0F35-46A8-A8C6-C0896ED15F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40E90F-FA6D-4756-B745-DD0ABD1061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E449B0-F537-4D08-BA7A-EB661043E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753E5-47CC-4D91-AFB4-BF5D88196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BBB1A9-CE0D-4324-AE6F-01169F054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858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70C234-6DE2-46D0-81E3-938C81098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4319B4-8413-4F6D-98DE-147B7376E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5B56E6-BB95-4353-B899-95681FECAB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9B5A7-DD2D-4750-BA62-79AD701F2B41}" type="datetimeFigureOut">
              <a:rPr lang="en-GB" smtClean="0"/>
              <a:t>22/06/2022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AAB8C-4C4D-4A5C-8DFA-571DD81A5F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AD2EB-B225-4F5B-A29B-3089EEAD41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2C704-7925-43E3-9F22-A0778A79FD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5913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1AD999-1C16-4264-9881-6F7BF5A97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68" y="256476"/>
            <a:ext cx="10931706" cy="31220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9686975-AC47-4619-996E-75FF79CD7F95}"/>
              </a:ext>
            </a:extLst>
          </p:cNvPr>
          <p:cNvSpPr/>
          <p:nvPr/>
        </p:nvSpPr>
        <p:spPr>
          <a:xfrm>
            <a:off x="923685" y="4996934"/>
            <a:ext cx="1072538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Around the apple and down the leaf.</a:t>
            </a:r>
          </a:p>
        </p:txBody>
      </p:sp>
      <p:sp>
        <p:nvSpPr>
          <p:cNvPr id="2" name="Oval 1"/>
          <p:cNvSpPr/>
          <p:nvPr/>
        </p:nvSpPr>
        <p:spPr>
          <a:xfrm>
            <a:off x="9962605" y="513806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839200" y="2847704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 rot="12393314">
            <a:off x="8841202" y="2854972"/>
            <a:ext cx="208739" cy="136132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0054045" y="687979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5778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B72F00-E910-4DAE-90B4-A1C20E637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775" y="228600"/>
            <a:ext cx="10280734" cy="37147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E5C221-8AC2-442B-8864-497F58E0F4EB}"/>
              </a:ext>
            </a:extLst>
          </p:cNvPr>
          <p:cNvSpPr/>
          <p:nvPr/>
        </p:nvSpPr>
        <p:spPr>
          <a:xfrm>
            <a:off x="1589532" y="4863584"/>
            <a:ext cx="97481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bat and around the ball.</a:t>
            </a:r>
          </a:p>
        </p:txBody>
      </p:sp>
    </p:spTree>
    <p:extLst>
      <p:ext uri="{BB962C8B-B14F-4D97-AF65-F5344CB8AC3E}">
        <p14:creationId xmlns:p14="http://schemas.microsoft.com/office/powerpoint/2010/main" val="1255272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322190-5B62-4FE9-9D52-E974B28B8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633412"/>
            <a:ext cx="10125075" cy="32187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64638E4-A9AE-47D7-B994-C6F48516775B}"/>
              </a:ext>
            </a:extLst>
          </p:cNvPr>
          <p:cNvSpPr/>
          <p:nvPr/>
        </p:nvSpPr>
        <p:spPr>
          <a:xfrm>
            <a:off x="2586847" y="4739759"/>
            <a:ext cx="75440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Curl around the caterpillar.</a:t>
            </a:r>
          </a:p>
        </p:txBody>
      </p:sp>
    </p:spTree>
    <p:extLst>
      <p:ext uri="{BB962C8B-B14F-4D97-AF65-F5344CB8AC3E}">
        <p14:creationId xmlns:p14="http://schemas.microsoft.com/office/powerpoint/2010/main" val="2518867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006847-B48D-47C2-B99D-50979B48EC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312" y="314325"/>
            <a:ext cx="9917376" cy="38576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22FFFAB-3D82-463D-BF3D-F0D9F6CF2918}"/>
              </a:ext>
            </a:extLst>
          </p:cNvPr>
          <p:cNvSpPr/>
          <p:nvPr/>
        </p:nvSpPr>
        <p:spPr>
          <a:xfrm>
            <a:off x="1477759" y="4825484"/>
            <a:ext cx="96135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Around his back then head to toe.</a:t>
            </a:r>
          </a:p>
        </p:txBody>
      </p:sp>
      <p:sp>
        <p:nvSpPr>
          <p:cNvPr id="5" name="Oval 4"/>
          <p:cNvSpPr/>
          <p:nvPr/>
        </p:nvSpPr>
        <p:spPr>
          <a:xfrm>
            <a:off x="2621280" y="136724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575559" y="2425201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FF9274-4FC6-4371-AE50-87895FDBF2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767" y="612440"/>
            <a:ext cx="10116918" cy="328328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96B1DEB-70CB-42C9-B1A9-B5FC085A831D}"/>
              </a:ext>
            </a:extLst>
          </p:cNvPr>
          <p:cNvSpPr/>
          <p:nvPr/>
        </p:nvSpPr>
        <p:spPr>
          <a:xfrm>
            <a:off x="1407501" y="4739759"/>
            <a:ext cx="962955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Under his ear and around his trunk.</a:t>
            </a:r>
          </a:p>
        </p:txBody>
      </p:sp>
    </p:spTree>
    <p:extLst>
      <p:ext uri="{BB962C8B-B14F-4D97-AF65-F5344CB8AC3E}">
        <p14:creationId xmlns:p14="http://schemas.microsoft.com/office/powerpoint/2010/main" val="83283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790BC13-7BB2-4239-A321-F12A406A48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738"/>
          <a:stretch/>
        </p:blipFill>
        <p:spPr>
          <a:xfrm>
            <a:off x="1065768" y="385763"/>
            <a:ext cx="10060464" cy="397668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FDEA022-1E65-4D17-B379-F8169B28B806}"/>
              </a:ext>
            </a:extLst>
          </p:cNvPr>
          <p:cNvSpPr/>
          <p:nvPr/>
        </p:nvSpPr>
        <p:spPr>
          <a:xfrm>
            <a:off x="849415" y="5158859"/>
            <a:ext cx="108558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flower and across the leaves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86445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161EF9-6545-4C08-8AE7-A1EEBA1FB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975" y="438151"/>
            <a:ext cx="10306050" cy="43872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1F964F9-5C35-41B3-A76D-80EC022A782A}"/>
              </a:ext>
            </a:extLst>
          </p:cNvPr>
          <p:cNvSpPr/>
          <p:nvPr/>
        </p:nvSpPr>
        <p:spPr>
          <a:xfrm>
            <a:off x="118987" y="5177909"/>
            <a:ext cx="121526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Left around the girl, down her plait and curl.</a:t>
            </a:r>
          </a:p>
        </p:txBody>
      </p:sp>
    </p:spTree>
    <p:extLst>
      <p:ext uri="{BB962C8B-B14F-4D97-AF65-F5344CB8AC3E}">
        <p14:creationId xmlns:p14="http://schemas.microsoft.com/office/powerpoint/2010/main" val="6357158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2D78A5-BBB6-4994-BE46-02A10B13C9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12" y="190500"/>
            <a:ext cx="10353675" cy="409833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A3C2158-8A00-4635-9CCD-E116DF1D8E59}"/>
              </a:ext>
            </a:extLst>
          </p:cNvPr>
          <p:cNvSpPr/>
          <p:nvPr/>
        </p:nvSpPr>
        <p:spPr>
          <a:xfrm>
            <a:off x="1291971" y="5111234"/>
            <a:ext cx="101681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From head to toe and over his back.</a:t>
            </a:r>
          </a:p>
        </p:txBody>
      </p:sp>
    </p:spTree>
    <p:extLst>
      <p:ext uri="{BB962C8B-B14F-4D97-AF65-F5344CB8AC3E}">
        <p14:creationId xmlns:p14="http://schemas.microsoft.com/office/powerpoint/2010/main" val="6472562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AF8292-23FA-41A1-B1DD-445369777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131" y="333375"/>
            <a:ext cx="10091738" cy="349974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10643D9-CF6A-4988-AC9A-02005306A98B}"/>
              </a:ext>
            </a:extLst>
          </p:cNvPr>
          <p:cNvSpPr/>
          <p:nvPr/>
        </p:nvSpPr>
        <p:spPr>
          <a:xfrm>
            <a:off x="2211364" y="5063609"/>
            <a:ext cx="79351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insect, lift and dot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26120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57762B-9165-4AA8-A179-123A98606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1" y="0"/>
            <a:ext cx="9010650" cy="423493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52D8F5D-06D7-4FF7-8720-EA7C643D4C77}"/>
              </a:ext>
            </a:extLst>
          </p:cNvPr>
          <p:cNvSpPr/>
          <p:nvPr/>
        </p:nvSpPr>
        <p:spPr>
          <a:xfrm>
            <a:off x="1390651" y="4530209"/>
            <a:ext cx="9708106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Down Jane’s back, up to her toes. </a:t>
            </a:r>
          </a:p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Jump to the ball.</a:t>
            </a:r>
          </a:p>
        </p:txBody>
      </p:sp>
    </p:spTree>
    <p:extLst>
      <p:ext uri="{BB962C8B-B14F-4D97-AF65-F5344CB8AC3E}">
        <p14:creationId xmlns:p14="http://schemas.microsoft.com/office/powerpoint/2010/main" val="817601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CE294A-9CCA-49EF-841F-5AD0791BE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690562"/>
            <a:ext cx="9391650" cy="329089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8A057EF-8F9E-47EF-94A1-940EBB9E32EF}"/>
              </a:ext>
            </a:extLst>
          </p:cNvPr>
          <p:cNvSpPr/>
          <p:nvPr/>
        </p:nvSpPr>
        <p:spPr>
          <a:xfrm>
            <a:off x="1459418" y="4892159"/>
            <a:ext cx="97113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From head to toe, arm up, kick out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57214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8499E6-1F04-4043-B572-73A17B8A6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5" y="1023937"/>
            <a:ext cx="9856737" cy="305276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1AAE16-5716-49BD-996D-24843C67F26F}"/>
              </a:ext>
            </a:extLst>
          </p:cNvPr>
          <p:cNvSpPr/>
          <p:nvPr/>
        </p:nvSpPr>
        <p:spPr>
          <a:xfrm>
            <a:off x="2843275" y="5064622"/>
            <a:ext cx="67954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long, long leg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2065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4EF7E6-0BB6-4F03-8FFA-BDFD76C6D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760" y="762000"/>
            <a:ext cx="9820480" cy="28765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E6DEA59-E625-4483-9FEF-9E201D00FBC7}"/>
              </a:ext>
            </a:extLst>
          </p:cNvPr>
          <p:cNvSpPr/>
          <p:nvPr/>
        </p:nvSpPr>
        <p:spPr>
          <a:xfrm>
            <a:off x="1352550" y="4187309"/>
            <a:ext cx="9812302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From the man go down, </a:t>
            </a:r>
          </a:p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climb one mountain then the other</a:t>
            </a:r>
            <a:r>
              <a:rPr lang="en-GB" dirty="0"/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8360228" y="1027613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8543108" y="1201785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268789" y="3091544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497389" y="114082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8543108" y="1214906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 rot="10800000">
            <a:off x="8338458" y="3052238"/>
            <a:ext cx="191589" cy="15687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677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469724-1273-49E8-A245-5BEBED589E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031" y="852488"/>
            <a:ext cx="10529938" cy="305276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9BD5BF-029E-4C46-971E-457223A44764}"/>
              </a:ext>
            </a:extLst>
          </p:cNvPr>
          <p:cNvSpPr/>
          <p:nvPr/>
        </p:nvSpPr>
        <p:spPr>
          <a:xfrm>
            <a:off x="1451671" y="4911209"/>
            <a:ext cx="9780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From head to toe and over the net</a:t>
            </a:r>
            <a:r>
              <a:rPr lang="en-GB" dirty="0"/>
              <a:t>.</a:t>
            </a:r>
          </a:p>
        </p:txBody>
      </p:sp>
      <p:sp>
        <p:nvSpPr>
          <p:cNvPr id="4" name="Oval 3"/>
          <p:cNvSpPr/>
          <p:nvPr/>
        </p:nvSpPr>
        <p:spPr>
          <a:xfrm>
            <a:off x="8943702" y="1053738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9085214" y="1167906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130933" y="1254988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943702" y="3314569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 rot="10800000">
            <a:off x="8934993" y="3332824"/>
            <a:ext cx="191589" cy="156871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3322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E6CC29-D8EF-4EAE-B3D1-BFC835D013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113" y="461962"/>
            <a:ext cx="9253538" cy="336292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4D3F78-FC1A-4392-9C94-6484CB2671E9}"/>
              </a:ext>
            </a:extLst>
          </p:cNvPr>
          <p:cNvSpPr/>
          <p:nvPr/>
        </p:nvSpPr>
        <p:spPr>
          <a:xfrm>
            <a:off x="2194856" y="4139684"/>
            <a:ext cx="8542723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From the top of the head and </a:t>
            </a:r>
          </a:p>
          <a:p>
            <a:pPr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all the way round the octopus.</a:t>
            </a:r>
          </a:p>
        </p:txBody>
      </p:sp>
    </p:spTree>
    <p:extLst>
      <p:ext uri="{BB962C8B-B14F-4D97-AF65-F5344CB8AC3E}">
        <p14:creationId xmlns:p14="http://schemas.microsoft.com/office/powerpoint/2010/main" val="41665073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A6EEEEE-BBB5-4807-AA68-25C6483B51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6356" y="590550"/>
            <a:ext cx="9539288" cy="440620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F4B3FBB-B8FB-4A7B-AAE9-4E8CE92862E0}"/>
              </a:ext>
            </a:extLst>
          </p:cNvPr>
          <p:cNvSpPr/>
          <p:nvPr/>
        </p:nvSpPr>
        <p:spPr>
          <a:xfrm>
            <a:off x="438150" y="5282684"/>
            <a:ext cx="1164934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From head to tail then right around the parrot.</a:t>
            </a:r>
          </a:p>
        </p:txBody>
      </p:sp>
    </p:spTree>
    <p:extLst>
      <p:ext uri="{BB962C8B-B14F-4D97-AF65-F5344CB8AC3E}">
        <p14:creationId xmlns:p14="http://schemas.microsoft.com/office/powerpoint/2010/main" val="13306629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21D414-37B2-4156-AD3E-A15997900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368" y="271462"/>
            <a:ext cx="9339263" cy="45893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6066192-2051-4961-919A-C26A79176C5A}"/>
              </a:ext>
            </a:extLst>
          </p:cNvPr>
          <p:cNvSpPr/>
          <p:nvPr/>
        </p:nvSpPr>
        <p:spPr>
          <a:xfrm>
            <a:off x="354600" y="5035034"/>
            <a:ext cx="11715066" cy="85831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3800" dirty="0">
                <a:latin typeface="Century Gothic" panose="020B0502020202020204" pitchFamily="34" charset="0"/>
              </a:rPr>
              <a:t>Right around the queen and way down her staff.</a:t>
            </a:r>
          </a:p>
        </p:txBody>
      </p:sp>
    </p:spTree>
    <p:extLst>
      <p:ext uri="{BB962C8B-B14F-4D97-AF65-F5344CB8AC3E}">
        <p14:creationId xmlns:p14="http://schemas.microsoft.com/office/powerpoint/2010/main" val="20462674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4A6814-9C0E-479B-BEB4-FE0B3102A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3087" y="228962"/>
            <a:ext cx="9075809" cy="352388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5DB3CA9-FAE6-4D88-B113-D679011A1887}"/>
              </a:ext>
            </a:extLst>
          </p:cNvPr>
          <p:cNvSpPr/>
          <p:nvPr/>
        </p:nvSpPr>
        <p:spPr>
          <a:xfrm>
            <a:off x="2107224" y="4263509"/>
            <a:ext cx="8547533" cy="19949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From head to tail then up and </a:t>
            </a:r>
          </a:p>
          <a:p>
            <a:pPr algn="ctr">
              <a:lnSpc>
                <a:spcPct val="150000"/>
              </a:lnSpc>
            </a:pPr>
            <a:r>
              <a:rPr lang="en-GB" sz="4400" dirty="0">
                <a:latin typeface="Century Gothic" panose="020B0502020202020204" pitchFamily="34" charset="0"/>
              </a:rPr>
              <a:t>over along his ears.</a:t>
            </a:r>
          </a:p>
        </p:txBody>
      </p:sp>
    </p:spTree>
    <p:extLst>
      <p:ext uri="{BB962C8B-B14F-4D97-AF65-F5344CB8AC3E}">
        <p14:creationId xmlns:p14="http://schemas.microsoft.com/office/powerpoint/2010/main" val="1901816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C5E1C3-CB3F-477E-9DF8-418AFDBBE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8724" y="695325"/>
            <a:ext cx="9933384" cy="31095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D6E5FD7-1BB7-4A7C-9E86-29A0DD537B4D}"/>
              </a:ext>
            </a:extLst>
          </p:cNvPr>
          <p:cNvSpPr/>
          <p:nvPr/>
        </p:nvSpPr>
        <p:spPr>
          <a:xfrm>
            <a:off x="187201" y="4844534"/>
            <a:ext cx="120164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Left around, right around, from head to tail.</a:t>
            </a:r>
          </a:p>
        </p:txBody>
      </p:sp>
    </p:spTree>
    <p:extLst>
      <p:ext uri="{BB962C8B-B14F-4D97-AF65-F5344CB8AC3E}">
        <p14:creationId xmlns:p14="http://schemas.microsoft.com/office/powerpoint/2010/main" val="12914816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1F09F0-4F81-47C9-B26A-C31B6CD879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325" y="538162"/>
            <a:ext cx="9440672" cy="352901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7C734B1-F859-4043-9CCF-9829480BDB52}"/>
              </a:ext>
            </a:extLst>
          </p:cNvPr>
          <p:cNvSpPr/>
          <p:nvPr/>
        </p:nvSpPr>
        <p:spPr>
          <a:xfrm>
            <a:off x="1979236" y="4977884"/>
            <a:ext cx="83968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the tower, lift and cross.</a:t>
            </a:r>
          </a:p>
        </p:txBody>
      </p:sp>
    </p:spTree>
    <p:extLst>
      <p:ext uri="{BB962C8B-B14F-4D97-AF65-F5344CB8AC3E}">
        <p14:creationId xmlns:p14="http://schemas.microsoft.com/office/powerpoint/2010/main" val="8554376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7B9CB-2AEC-4701-AAA3-8163AE5FB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686" y="485775"/>
            <a:ext cx="9296400" cy="344747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948DED-F475-4395-96C4-355810674003}"/>
              </a:ext>
            </a:extLst>
          </p:cNvPr>
          <p:cNvSpPr/>
          <p:nvPr/>
        </p:nvSpPr>
        <p:spPr>
          <a:xfrm>
            <a:off x="1447800" y="4777859"/>
            <a:ext cx="95301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Under the umbrella, up and down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32598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B30DA3-6BF6-4647-8685-DBFD19745A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0174" y="662795"/>
            <a:ext cx="9714600" cy="344247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E660A5-C849-46C2-A5B8-5731F4288AA2}"/>
              </a:ext>
            </a:extLst>
          </p:cNvPr>
          <p:cNvSpPr/>
          <p:nvPr/>
        </p:nvSpPr>
        <p:spPr>
          <a:xfrm>
            <a:off x="1532463" y="4787384"/>
            <a:ext cx="94500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Down one wing and up the other.</a:t>
            </a:r>
          </a:p>
        </p:txBody>
      </p:sp>
    </p:spTree>
    <p:extLst>
      <p:ext uri="{BB962C8B-B14F-4D97-AF65-F5344CB8AC3E}">
        <p14:creationId xmlns:p14="http://schemas.microsoft.com/office/powerpoint/2010/main" val="33627346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238DDAE-F3AD-406A-A338-0976A1655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224" y="1066800"/>
            <a:ext cx="10850504" cy="30099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7BCDC54-0E23-41F5-AB24-B3F08BDC0D19}"/>
              </a:ext>
            </a:extLst>
          </p:cNvPr>
          <p:cNvSpPr/>
          <p:nvPr/>
        </p:nvSpPr>
        <p:spPr>
          <a:xfrm>
            <a:off x="676183" y="4854059"/>
            <a:ext cx="1100814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Wiggle down, wiggle up, down and up.</a:t>
            </a:r>
          </a:p>
        </p:txBody>
      </p:sp>
    </p:spTree>
    <p:extLst>
      <p:ext uri="{BB962C8B-B14F-4D97-AF65-F5344CB8AC3E}">
        <p14:creationId xmlns:p14="http://schemas.microsoft.com/office/powerpoint/2010/main" val="3345180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CC47C6-30FB-4F7C-A38A-8DC5E7A1D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586" y="757238"/>
            <a:ext cx="9340333" cy="320516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A23FE27-A05F-47F6-96E5-AD12A1709192}"/>
              </a:ext>
            </a:extLst>
          </p:cNvPr>
          <p:cNvSpPr/>
          <p:nvPr/>
        </p:nvSpPr>
        <p:spPr>
          <a:xfrm>
            <a:off x="433890" y="4987409"/>
            <a:ext cx="115996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200" dirty="0">
                <a:latin typeface="Century Gothic" panose="020B0502020202020204" pitchFamily="34" charset="0"/>
              </a:rPr>
              <a:t>Hand to toe this way, hand to toe that way</a:t>
            </a:r>
            <a:r>
              <a:rPr lang="en-GB" sz="4400" dirty="0"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50819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AED22-30CC-463C-96DA-AE695A52E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655489"/>
            <a:ext cx="10001250" cy="389396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7BA5C2D-E6B1-46E8-9770-B593F9288188}"/>
              </a:ext>
            </a:extLst>
          </p:cNvPr>
          <p:cNvSpPr/>
          <p:nvPr/>
        </p:nvSpPr>
        <p:spPr>
          <a:xfrm>
            <a:off x="210835" y="5111234"/>
            <a:ext cx="119811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Slant down one string and way down the other.</a:t>
            </a:r>
          </a:p>
        </p:txBody>
      </p:sp>
      <p:sp>
        <p:nvSpPr>
          <p:cNvPr id="4" name="Oval 3"/>
          <p:cNvSpPr/>
          <p:nvPr/>
        </p:nvSpPr>
        <p:spPr>
          <a:xfrm>
            <a:off x="10430692" y="77506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9681755" y="2055227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 rot="8498213">
            <a:off x="9591578" y="1764406"/>
            <a:ext cx="211087" cy="174906"/>
          </a:xfrm>
          <a:prstGeom prst="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9818913" y="2147129"/>
            <a:ext cx="1" cy="14322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9708006" y="1866048"/>
            <a:ext cx="274319" cy="235130"/>
          </a:xfrm>
          <a:prstGeom prst="ellipse">
            <a:avLst/>
          </a:prstGeom>
          <a:solidFill>
            <a:srgbClr val="336699"/>
          </a:solidFill>
          <a:ln>
            <a:solidFill>
              <a:srgbClr val="3366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9834154" y="1925338"/>
            <a:ext cx="1" cy="14322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10384971" y="892632"/>
            <a:ext cx="182880" cy="17417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9673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29DE91-45AD-4D4C-9129-E202B9F910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387" y="919162"/>
            <a:ext cx="9434513" cy="280122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8C6FD7E-EC1B-4BA8-8FC4-D9339C814987}"/>
              </a:ext>
            </a:extLst>
          </p:cNvPr>
          <p:cNvSpPr/>
          <p:nvPr/>
        </p:nvSpPr>
        <p:spPr>
          <a:xfrm>
            <a:off x="4323113" y="4720709"/>
            <a:ext cx="33650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entury Gothic" panose="020B0502020202020204" pitchFamily="34" charset="0"/>
              </a:rPr>
              <a:t>Zig, zag, zig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8530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246</Words>
  <Application>Microsoft Office PowerPoint</Application>
  <PresentationFormat>Widescreen</PresentationFormat>
  <Paragraphs>30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Lindsey Hamman</dc:creator>
  <cp:lastModifiedBy>Kate Kearney</cp:lastModifiedBy>
  <cp:revision>16</cp:revision>
  <cp:lastPrinted>2022-06-22T11:48:29Z</cp:lastPrinted>
  <dcterms:created xsi:type="dcterms:W3CDTF">2022-06-21T19:08:27Z</dcterms:created>
  <dcterms:modified xsi:type="dcterms:W3CDTF">2022-06-22T12:12:19Z</dcterms:modified>
</cp:coreProperties>
</file>